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1"/>
  </p:notesMasterIdLst>
  <p:sldIdLst>
    <p:sldId id="256" r:id="rId2"/>
    <p:sldId id="736" r:id="rId3"/>
    <p:sldId id="737" r:id="rId4"/>
    <p:sldId id="738" r:id="rId5"/>
    <p:sldId id="739" r:id="rId6"/>
    <p:sldId id="734" r:id="rId7"/>
    <p:sldId id="286" r:id="rId8"/>
    <p:sldId id="308" r:id="rId9"/>
    <p:sldId id="263" r:id="rId10"/>
    <p:sldId id="270" r:id="rId11"/>
    <p:sldId id="290" r:id="rId12"/>
    <p:sldId id="287" r:id="rId13"/>
    <p:sldId id="272" r:id="rId14"/>
    <p:sldId id="277" r:id="rId15"/>
    <p:sldId id="275" r:id="rId16"/>
    <p:sldId id="312" r:id="rId17"/>
    <p:sldId id="288" r:id="rId18"/>
    <p:sldId id="289" r:id="rId19"/>
    <p:sldId id="278" r:id="rId20"/>
    <p:sldId id="307" r:id="rId21"/>
    <p:sldId id="309" r:id="rId22"/>
    <p:sldId id="374" r:id="rId23"/>
    <p:sldId id="378" r:id="rId24"/>
    <p:sldId id="375" r:id="rId25"/>
    <p:sldId id="310" r:id="rId26"/>
    <p:sldId id="311" r:id="rId27"/>
    <p:sldId id="377" r:id="rId28"/>
    <p:sldId id="379" r:id="rId29"/>
    <p:sldId id="72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/>
    <p:restoredTop sz="79282"/>
  </p:normalViewPr>
  <p:slideViewPr>
    <p:cSldViewPr snapToObjects="1">
      <p:cViewPr varScale="1">
        <p:scale>
          <a:sx n="89" d="100"/>
          <a:sy n="89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99392BF3-12F8-2D4B-A41D-27C0371A2C10}"/>
    <pc:docChg chg="custSel modSld">
      <pc:chgData name="Tom Ristenpart" userId="44426604_tp_dropbox" providerId="OAuth2" clId="{99392BF3-12F8-2D4B-A41D-27C0371A2C10}" dt="2019-04-08T18:21:28.678" v="0" actId="7634"/>
      <pc:docMkLst>
        <pc:docMk/>
      </pc:docMkLst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3EA89DB7-B3F3-F141-BA2E-8FDAB039AE58}"/>
    <pc:docChg chg="custSel modSld">
      <pc:chgData name="Tom Ristenpart" userId="44426604_tp_dropbox" providerId="OAuth2" clId="{3EA89DB7-B3F3-F141-BA2E-8FDAB039AE58}" dt="2019-04-10T19:13:39.26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</pc:docChg>
  </pc:docChgLst>
  <pc:docChgLst>
    <pc:chgData name="Tom Ristenpart" userId="44426604_tp_dropbox" providerId="OAuth2" clId="{390AADD4-CB24-9445-9166-4443618A14EC}"/>
    <pc:docChg chg="custSel modSld">
      <pc:chgData name="Tom Ristenpart" userId="44426604_tp_dropbox" providerId="OAuth2" clId="{390AADD4-CB24-9445-9166-4443618A14EC}" dt="2019-04-17T19:11:59.211" v="0" actId="7634"/>
      <pc:docMkLst>
        <pc:docMk/>
      </pc:docMkLst>
      <pc:sldChg chg="addSp">
        <pc:chgData name="Tom Ristenpart" userId="44426604_tp_dropbox" providerId="OAuth2" clId="{390AADD4-CB24-9445-9166-4443618A14EC}" dt="2019-04-17T19:11:59.211" v="0" actId="7634"/>
        <pc:sldMkLst>
          <pc:docMk/>
          <pc:sldMk cId="2132342093" sldId="286"/>
        </pc:sldMkLst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2132342093" sldId="286"/>
            <ac:inkMk id="3" creationId="{CCE49EBC-1FC6-014F-B1E4-6A9B372E51C2}"/>
          </ac:inkMkLst>
        </pc:inkChg>
      </pc:sldChg>
      <pc:sldChg chg="addSp">
        <pc:chgData name="Tom Ristenpart" userId="44426604_tp_dropbox" providerId="OAuth2" clId="{390AADD4-CB24-9445-9166-4443618A14EC}" dt="2019-04-17T19:11:59.211" v="0" actId="7634"/>
        <pc:sldMkLst>
          <pc:docMk/>
          <pc:sldMk cId="3372904100" sldId="308"/>
        </pc:sldMkLst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3" creationId="{2FC1A9AC-489B-7245-A01B-1508F72C4621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9" creationId="{525707A5-CA63-224E-A113-A755794A7B4C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11" creationId="{8CDB05D5-51CA-6046-91BD-5A2EB7288407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19" creationId="{92CE7580-1F16-6742-8425-AF7F9ECBF520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23" creationId="{9592FF19-65BE-844C-9030-2A8D3172CF12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31" creationId="{6F7947B8-6CC4-4147-93BE-74386FD9B273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32" creationId="{68857644-E66A-AB4B-B5C7-C167EE6DAFC0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33" creationId="{B590B7B4-BE5B-F940-AB88-3D606C200AFD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34" creationId="{B2065FD8-4E06-814E-B7DA-43C82E87C2C2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35" creationId="{8078D9C5-371D-4E4F-A77A-0943B8C69EDE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3372904100" sldId="308"/>
            <ac:inkMk id="40" creationId="{455D4FE4-12FD-F94F-86F1-B397CEF3EC33}"/>
          </ac:inkMkLst>
        </pc:inkChg>
      </pc:sldChg>
      <pc:sldChg chg="addSp">
        <pc:chgData name="Tom Ristenpart" userId="44426604_tp_dropbox" providerId="OAuth2" clId="{390AADD4-CB24-9445-9166-4443618A14EC}" dt="2019-04-17T19:11:59.211" v="0" actId="7634"/>
        <pc:sldMkLst>
          <pc:docMk/>
          <pc:sldMk cId="2130793444" sldId="738"/>
        </pc:sldMkLst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2130793444" sldId="738"/>
            <ac:inkMk id="3" creationId="{E9A48EDF-B619-2B4D-AAF3-3EF94B09C0D3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2130793444" sldId="738"/>
            <ac:inkMk id="4" creationId="{370966F0-2A5F-3A49-808C-E4CDF4BC79DA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2130793444" sldId="738"/>
            <ac:inkMk id="6" creationId="{02C9442D-ADF6-2F4F-A62B-15D843038ABE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2130793444" sldId="738"/>
            <ac:inkMk id="8" creationId="{160AC76A-F726-BB4A-B256-4771D4829A2E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2130793444" sldId="738"/>
            <ac:inkMk id="9" creationId="{13319F66-9E9F-5A43-995D-DABA746027AD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2130793444" sldId="738"/>
            <ac:inkMk id="10" creationId="{C3A8F9DC-1F21-8E46-A2C7-B4C709B81172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2130793444" sldId="738"/>
            <ac:inkMk id="11" creationId="{A1C9BC98-0B64-7E4B-987A-7D5BC8A98FCE}"/>
          </ac:inkMkLst>
        </pc:inkChg>
      </pc:sldChg>
      <pc:sldChg chg="addSp">
        <pc:chgData name="Tom Ristenpart" userId="44426604_tp_dropbox" providerId="OAuth2" clId="{390AADD4-CB24-9445-9166-4443618A14EC}" dt="2019-04-17T19:11:59.211" v="0" actId="7634"/>
        <pc:sldMkLst>
          <pc:docMk/>
          <pc:sldMk cId="1380883439" sldId="739"/>
        </pc:sldMkLst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2" creationId="{D957F2F7-16F2-8C44-8D27-9A8FDA7BAEC2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4" creationId="{5576D782-ACF2-754E-A01F-7411868605D7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5" creationId="{856B899C-D194-154F-A771-0A10FA108A7F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6" creationId="{2F190338-0E37-EC46-AD4B-85B19F8E36E8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7" creationId="{26BB5F24-459D-D04A-AF83-5B8965E4B2E4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8" creationId="{2483E9A0-D05D-544C-BA57-D215312A1F1E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9" creationId="{E49230EB-51A1-B74B-95B3-A2AE09566399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10" creationId="{43E4F195-FFB6-E54A-8886-62D002CD8D92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11" creationId="{2A148B00-6B88-944A-A231-E7F8F0876D05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12" creationId="{6AF4393A-43BC-3D43-9362-EB471E2ED8F8}"/>
          </ac:inkMkLst>
        </pc:inkChg>
        <pc:inkChg chg="add">
          <ac:chgData name="Tom Ristenpart" userId="44426604_tp_dropbox" providerId="OAuth2" clId="{390AADD4-CB24-9445-9166-4443618A14EC}" dt="2019-04-17T19:11:59.211" v="0" actId="7634"/>
          <ac:inkMkLst>
            <pc:docMk/>
            <pc:sldMk cId="1380883439" sldId="739"/>
            <ac:inkMk id="13" creationId="{E333ACF7-4568-654F-B3E1-C116D82FDA22}"/>
          </ac:inkMkLst>
        </pc:inkChg>
      </pc:sldChg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21060 15967,'-35'-5,"-1"-6,-1-13,-4-7,-1 15,-1 2,10 9,24 5,23 0,19 2,14 5,10-2,16 7,15-3,16-4,-43-4,3 0,6 0,2-2,3 1,1 0,5 0,1 0,6 0,2 0,-1-1,1 0,2-1,1-1,-2 0,0-1,-4 2,0-1,5-1,-2-1,-6 1,-2 1,0 0,-1 1,0 1,-1 0,-7 0,-2-1,-5 0,-2 0,54-5,-9 0,-12-3,-12 8,-14-5,-15 4,-20 3,-124 19,10-5,3-2,6 5,8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15551 7250,'-43'-9,"19"6,5-16,29 5,4-14,-4 14,-8-12,-23 19,2-1,-24 8,1 0,-6 0,1 0,-7 3,2 2,4 2,-4 0,3-7,2 0,23-5,17-9,23 0,20-12,4 7,3 5,6-1,3-3,0 1,0 3,-2 7,-8-7,1-1,-1 4,1-8,-17 14,-19-9,-19 9,-30-2,6 5,1 2,18 0,3-17,28-4,17-10,19 7,-3 6,5 6,-2-9,-22 2,-21-17,-24 10,-18-2,-5 4,-3 3,8 9,-1 3,-1 2,-4 0,-1-1,-1 11,1 4,-1 14,1 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12721 6038,'19'-33,"5"12,-1 11,15 8,-9-3,8-2,-1 2,-1 10,3 2,2-2,3-3,2-2,2 0,5 0,2 0,-4 0,7 0,2 0,2 0,3 3,0 1,0 4,0-4,-1-1,1-3,-2 0,-3 0,-2 0,-8 0,6 0,-1 0,-2 0,0 0,5 0,-5 0,0 2,0 5,4-5,-4 6,0-6,0-2,5 7,-7 0,-3-2,-2-3,5-2,2 0,0 0,2 0,0 0,3 0,7 0,0 3,-1 4,-6-5,0 7,0-1,-3-1,7 7,-6-7,2-2,-1-1,3 3,1-4,-1 4,-5-5,-2-2,7-2,-2-3,7-2,7 2,-5-4,7 2,-2 2,0 3,-3 2,-1 0,-4 0,-1 0,-5 0,4 0,-7 0,1 0,-6 0,3 0,-2 0,-3-3,-2-1,-2-3,-28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19912 8738,'18'-28,"-18"0,-23 4,-15 7,-5 10,8 5,0 2,9 0,9-9,24-6,21-13,22-5,-3 0,-11 12,-13-3,-25 10,-26 4,-10 6,-12 6,5 5,3-5,37 8,10-10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11658 8653,'9'-33,"3"12,9 2,10 10,4-6,6 8,8 10,1 11,9 10,-5 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5850 9440,'33'-21,"0"-1,-4 1,4-2,0-6,-10 3,-8-9,-1 18,7-11,-9 26,-3 2,-9 11,0 11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2872 18200,'-36'21,"1"0,9-9,14-14,19-20,10 1,4-19,10 26,-8-5,18 21,-6 5,5 3,3 4,6-5,1-9,0 0,-8 0,1 0,-1 0,1 0,-8 0,1 0,-20 0,13 10,-27 11,8 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7190 18221,'-42'0,"25"2,22 3,26 2,23 0,3-7,21 0,9 0,8 0,4 0,-38 0,3 0,3 0,1 0,5 1,1 0,3 3,2 0,-1 0,2 1,8 1,1 2,-4 2,0-1,11-2,0 0,-7 2,-1 1,5 0,1-1,-3 1,0-1,1-1,0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23826 16903,'19'4,"4"-6,20 37,18-9,10-4,12-1,12 0,11-2,12-5,-51-8,1-2,3-4,2 0,4 0,2 0,6 0,0 0,0-3,0-1,6-2,0 0,2-2,1-1,5-2,1-1,-1-1,0 0,2 2,-1 0,-2 1,0-1,1 0,1 1,2-1,-1 1,-4-1,0 0,9 0,1-1,-2-1,0 0,0-1,0-1,0 0,1 0,1 1,1-1,3-2,0-1,-2-2,-1 0,-2-1,-1-1,-1 1,0 0,-3 0,-1-1,-1 1,0 0,-1-1,-2 1,-3 1,-1 0,-10 2,-1 1,-4 1,-1 1,-3-1,-2 1,-1 6,-2 2,-5-4,-1 0,-2 3,0 0,54-4,-13 0,-1 5,-10 5,2-5,-5 4,-2 6,-2 1,-3 6,-2 2,-7-1,5 6,-3-3,-4 3,-3 2,-2-1,-3-1,-2-3,-2 3,-7-5,4-1,-2-1,-9-1,-8-4,3 2,-17 0,0 5,-28 7,-19 7,-16 0,-15 0,-14 0,-9 5,-10 2,-9 0,-15 4,54-19,0 0,-2 0,-2 2,-9 3,-3 1,-3 2,-2 0,-6 0,-1 0,-3 1,0 0,-3 1,1-1,3-4,0 1,2 2,2 0,2-2,2-1,3-2,2 1,11 1,2 1,-49 11,18 5,17 1,14-6,12 5,19-4,12 4,16-7,26-5,24-4,19-3,24 0,20-2,-45-11,2-2,7-1,3-3,4 0,2-1,7-1,2 0,0 0,2 0,1-1,0-1,3-1,0-1,-7 2,-1 0,4-4,0 0,-6 1,-1 0,-7 3,0 0,-7 0,-1 1,-3 1,-1 0,-3 0,-1 0,59 0,-10 0,-10 0,6 0,1 0,6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7637 7059 8989,'12'2'779,"-5"5"21,5-4 8,-10 6-675,8 0 1,-13-6 0,-4 4-1,-7-5-5,-5-2 1,-2 0 0,-3 3 0,-2 1-80,-2 3 0,-3 3 1,5-5-1,-5 2-70,-2-3 0,0 6 0,-2-3 0,4-2 31,0-3 0,8 0 1,-8 3-1,2 2 1,1-2 16,2-3 1,2 1-1,1 1 1,-3 3 24,-3-2 0,1 0 1,4 0-1,-2 2 0,-2 0-28,2 2 1,-5-6 0,3 6 0,2-2-19,2 0 1,3 7 0,-3-7 0,-2 1-53,-2 1 1,0 0 0,6 8 0,1-5-40,0-3 92,0 8 1,-1-8 0,3 8 0,3-3 34,2 3 1,0 1-1,-8 4 1,1-1 0,0 0 33,-1 0 0,1 1 1,0-1-1,0 0 0,-1 0 0,1 1 0,0-1 0,0 0-24,-1 1 1,3-1-1,3 0 1,2 0-1,-3-2-120,-2-5 0,5 3 0,2-8 1,0 1-1,3 2-312,-1-1 1,1-6-333,2 2 1,5-2-1690,-6 2 2401,-3-5 0,-1 8 0,-9-10 0</inkml:trace>
  <inkml:trace contextRef="#ctx0" brushRef="#br0">6020 7569 7569,'0'-14'380,"3"2"87,4 3 1,-5 4 0,5 12-215,-4 7 0,-6 5 0,-2 2 0,-4 3 1,-3 2-9,-4 2 1,4 10-1,-2-5 1,-3 2-47,-2 1 1,0-8 0,5 5 0,7 0-142,5 1 1,2-9-1,2 4 1,5-6-1,7-4-139,5-4 1,2 1-1,3-6 1,2-1-5,2 0 0,8-1 0,-5-8 0,-1 0 0,3 0-109,1 0 0,-6-8 0,5-1 0,-2 0-532,-5-1 0,-10 1 726,-2 2 0,1 4 0,6-6 0</inkml:trace>
  <inkml:trace contextRef="#ctx0" brushRef="#br0">723 8781 7569,'-12'2'308,"5"5"0,7-4 1,7 4-1,8-5 1,4-2-1,2 0 0,0 0 1,3 0-1,2 0-860,2 0 1,3 0 0,-5 0-1,2 2 552,-2 6 0,-2 3 0,-3 11 0</inkml:trace>
  <inkml:trace contextRef="#ctx0" brushRef="#br0">745 9079 7569,'-15'14'1432,"1"0"-1064,9 0 0,13-2 0,15-5 0,8-5 0,7-2-313,2 0 1,10 0-1,2 0 1,0 0-56,0 0 0,-3 0 0,-6 0 0</inkml:trace>
  <inkml:trace contextRef="#ctx0" brushRef="#br0">2744 8334 7746,'-14'-7'646,"2"-2"1,3-3 0,4-5-32,3-1 1,2 3 0,-3 4-196,-4 1 1,2 3-1,-9 7-161,-2 0 0,-3 0 0,-5 0 0,-2 0 0,-2 0-58,2 0 0,-7 7 0,0 3 0,-3-1-90,1 1 1,2 4-1,-3-5 1,5 3 51,1 4 0,4-4 1,-7 0-1,2 0-124,5 0 1,2-8 0,3 6 0,0-3-370,-1 0 0,8 7 45,0-7 0,9 3 219,-2-3 281,5-5 414,2 8-787,0-10 0,2 7 1,3 2-1,4 1 53,3-1 0,2 5 1,8-4-1,-1-1 0,3 1-369,4-6 1,-2-1-1,9-3 1,1 0 289,-3 0 1,5 0-1,-10 0 1,1 0 148,1 0 0,-13 2 0,4 3-14,-2 2 0,-10 9 488,-1-1 0,-8-4 0,-8 1 0,-3 0-244,-1 0 0,-7-7 0,7 4 0,-2-2 0,0 0-190,-3-2 1,-2 4-1,-2 1 1,0 2-51,-1 4 1,1 3-1,0 2 1,0 1 59,-1-1 0,1 0 0,0 0 0,0 1 44,-1-1 1,8 0 0,2 0-1,3 1-61,4-1 0,5-2 0,7-3 55,7-1 1,12-11 0,5 3 0,2-2 0,5 0-20,2 2 0,3 0 0,-1-7 0,1 0-63,-1 0 1,8 0 0,0 0 0,-3 0-1,-2 0 1,-10 0-1,-2 0 1,-2 0-368,-5 0 1,-2 0-863,-3 0 1,-9 2-383,-5 5 1640,-5-4 0,-11 25 0,-3-4 0</inkml:trace>
  <inkml:trace contextRef="#ctx0" brushRef="#br0">2127 9440 7569,'14'0'-106,"-2"-2"-169,-2-5 1,-1 4 76,-2-4 198,-4 5 0,6-8 0,-9-2 0</inkml:trace>
  <inkml:trace contextRef="#ctx0" brushRef="#br0">2191 9397 6076,'0'12'978,"0"-2"58,0-10 190,0 0-417,0-10-527,0 8 0,0-10-139,0 5 1,-2 5 135,-5-5 1,2-3-80,-9 3 1,7 0-1,-8 9 1,-1 5-57,-3 8 0,-2-4 1,-1 4-1,1 1-99,0 3 1,0 2 0,2 0-1,2 1 20,3-1 1,9-7-1,-2 0 1,2 1-320,-2-4 1,5 1-1,-3-7 1,10 2 85,9-2 1,5-3-1,2-2 1,1 0-116,-1 0 0,3 0 0,2 0 0,2 0 0,-2 0 232,-2 0 0,-3 0 1,-2 2-1,-3 3 188,-2 2 0,-9 10 1,2-3-1,-4 5 261,-3 2 0,-3 0 1,-4 1-1,-7-3 902,-5-5-1049,-2 5 0,-3-8 0,-2 8 1,-5-2-220,-2-3 0,7-9 1,-4 2-1,1-5-692,1-2 0,0 0 0,6-2-1257,1-5 1,12-5 1916,9-9 0,18-10 0,16-2 0</inkml:trace>
  <inkml:trace contextRef="#ctx0" brushRef="#br0">2744 9355 7569,'0'-12'360,"-2"-7"1,-5 7-1,-7 1 1,-5 3 249,-3 6 1,1 2 0,-3 2 0,-2 6-375,-2 6 1,-7 12 0,4 4 0,0 4 0,0 1 0,8 0-299,6 1 1,1-3 0,9 5 0,2-5-93,3-3 0,4 4 0,5-11 0,7-4-198,5 0 1,9-7 0,3 0 0,2-3-2299,5-4 2650,-7-3 0,9-2 0,-7 0 0</inkml:trace>
  <inkml:trace contextRef="#ctx0" brushRef="#br0">2361 9695 7569,'19'-2'274,"0"-3"0,0-2 1,5 0 27,-1-3 0,8 8 0,0-5 0,-1 2 0,4 0-642,-1-2 0,-7 0 0,4 7 340,1 0 0,-7-9 0,6-3 0</inkml:trace>
  <inkml:trace contextRef="#ctx0" brushRef="#br0">3191 9036 8535,'-21'0'183,"-1"0"1,1 0 0,0 0 0,0 2 0,-1 3 0,-1 5 0,-1 1 0,0 4 0,5-1 0,1 0-307,-1 2 1,7-4 0,5 2-153,4 3 0,6-1 0,4-1-292,7-8 551,5-5 0,2 8 88,0 4 0,1 5 1,-1 2-1,-2 0 52,-5 0 1,3 1-1,-10-1 1,0 0-41,2 0 0,-4 1 0,7-1 0,-3 0 94,-4 0 0,0-6 1,-1-1-1,4 2 80,-4 3 0,-1-5 1,-6 1-1,-4-1 99,-7-2 0,2 4 1,-2-6-1,-3-1-189,-1 0 1,-4-1 0,1-8 0,0 0 0,-3 0-244,-4 0 1,4 0-1,-4 0-2123,4 0 2198,3 0 0,9 0 0,3 0 0</inkml:trace>
  <inkml:trace contextRef="#ctx0" brushRef="#br0">3787 8334 7569,'-15'-7'619,"4"-2"1,-1-1-320,0 1 0,10 4 0,-1 12 1,10 7-1,3 5-369,-1 3 1,5 6 0,-4 3 0,-1 2 36,1 5 0,4 9 0,-7 5 1,-2 2-1,0 3 29,2-3 0,-5 3 1,5-12-1,-5-5 5,-2 0 1,8-2 0,-1-3 0,-3-6-106,-1-6 1,-1-11 0,3-2-8,2-1 1,0-16 0,-7 0 0,0-10-17,0-4 0,0-10 0,0-4 0,0-5 1,-2-5 27,-5-5 0,-3-4 1,-6-10-1,1 0 139,-1 1 1,6-1 0,1 2 0,2 3 190,0 3 0,0 11 0,7 0 0,0 9-129,0 6 0,0 1 0,2 8 0,3 0 1,4 2-170,3 5 0,5-3 0,9 8 0,2-1 0,-2 1-98,-2 4 0,-3 3 0,0 2 0,0 2 30,1 5 1,-1 12 0,-2 12 0,-5 2 164,-7 5 1,-5-5-1,-4 2 1,-5 3 604,-7 2-464,-5 3 0,-2-3 0,-3-2 0,-2-5 0,-2-3 172,2-4 0,2-9 0,3-5 1,-1-3-219,1-4-805,9-3 0,8-2 1,15 0-1,11 0 679,1 0 0,1-9 0,-3-3 0</inkml:trace>
  <inkml:trace contextRef="#ctx0" brushRef="#br0">4106 8717 7569,'0'14'-29,"0"0"213,0-9-80,0 5 0,0-8 0,2 3 0,3 4-5,2 3 1,9 2 0,-4 7 0,2 1 0,1-1-60,1 0 0,1 0 1,-1 1-1,-2-1 116,3 0 0,-8-7 0,-1 1 516,-6 1 24,-2-6-640,0-1 0,-10-11 0,-1-5-8,-1-8 1,-5-4-1,8-4 1,-1-3-127,1-2 1,2-8-1,7 8 1,0-1-1,2 1-3,5 0 1,5-8-1,9 8 1,1 2-232,-1 2 1,3 3-1,4 0 1,5 2-114,0 5 1,5-3-1,-7 10 425,2 2 0,2-6 0,8-1 0</inkml:trace>
  <inkml:trace contextRef="#ctx0" brushRef="#br0">5127 8271 7569,'-7'-15'203,"-3"1"0,-2 0 0,-2 0 1,0 0-1,2-3 454,3-2 1,-5 5-1,4 0-332,-2-3 1,-2 1 0,-5-1-207,5 3 0,2 9 1,5-2-29,-7 5 1,-5 4 0,-2 3 0,2 5 0,2 1-92,3 6 1,0 2 0,-7 4 0,-1 3-1,1 5-41,0 2 0,9-7 0,5 5 1,2-3 18,-2 1 0,5 1 1,-5-4-1,7 5 45,7 2 0,-2-7 0,9 5 1,0-3-233,-2 0 0,7 3 0,-8-5 0,4 5 29,-1 2 1,-7-5 0,5 8 0,-3-1 0,-4 1 127,-3-1 1,-2 0 0,0 8-1,0-1 1,0 1-17,0 0 1,-2-3 0,-3-3 0,-2-3 266,2-4 0,3-1 0,2-8-163,0 0 1,9-7 0,6-2 0,4-2-120,2-6 0,0-1 0,0-6 0,1-1 0,-1-4 16,0 4 0,8-6 0,-1 1 0,-2-1-241,-2 1 1,-3 0 0,0 4 0,0-5-1092,1-1 1399,-1 6 0,0-14 0,0 7 0</inkml:trace>
  <inkml:trace contextRef="#ctx0" brushRef="#br0">5637 8441 7569,'-2'-14'0,"-3"-1"222,-2-1 1,-9 4 0,1 0 0,-1 0-1,-1 3 1,3-1 0,-2 6 0,-3 1 0,-3 3 0,1 10 0,2 4 1,5 5-1,5 5 0,2 2 0,-1 4-134,4 3 0,-6 3 0,3 6 0,2 1 1,3-1-184,2 1 0,2-3 0,3-2 0,2-5 90,-2-2 1,0 4-1,-1-7 1,4-2 16,-4-2 0,-1-3 1,-3 0-1,0 1-215,0-1 1,-7 0 0,-3-2-1,1-2 1,-3-5-942,0-3 0,5 5 1143,-7-7 0,9 0 0,-4-7 0</inkml:trace>
  <inkml:trace contextRef="#ctx0" brushRef="#br0">5191 8845 7569,'-15'0'1526,"1"0"-893,10 0-484,-6 0 1,20 0 0,4 0 0,5 0 0,2 0-378,0 0 1,3 0 0,2 0-1,5 0-357,2 0 1,0 0 584,2 0 0,15-10 0,-5-2 0</inkml:trace>
  <inkml:trace contextRef="#ctx0" brushRef="#br0">6063 8356 7569,'0'-12'148,"0"0"0,-3 7 1,-4-4-1,-7-1 0,-5 1 410,-2 4 1,-7 5 0,-1 7 0,3 5 0,0 5-233,-2 4 1,4 5-1,-6 16 1,1 1-183,1-1 0,2 8 0,12 0 0,4-3-190,1-2 1,6-3 0,-1 1-1,8-3-420,11-5-113,3 6 1,11-18-1,-1 6 1,1-6 87,1-2 1,-4 1 490,10-1 0,-10-9 0,4-3 0</inkml:trace>
  <inkml:trace contextRef="#ctx0" brushRef="#br0">6361 8590 7569,'-22'0'411,"1"0"1,0 0 36,0 0 1,-1 0 0,1 2-1,0 3 1,-3 4-197,-4 3 0,4 2 0,-4 7 0,6 1-69,8-1 1,5 0-1,11-2-571,5-5 1,7-4-1,12-10 1,5 0-95,2 0 1,0 0-1,3 0 1,-8 0 438,-4 0 1,-3 0 0,-2 2-1,-5 5 924,-7 7-486,-4 5 0,-3 2 0,0 1 1,-3-1 157,-4 0 0,-12 8 1,-9-1-1,2-2-293,2-3 1,-4-4-1,2-2 1,5-5 0,4-3-1297,1-4 1,6-5-1,5-7 1036,10-7 0,16-15 0,12-4 0</inkml:trace>
  <inkml:trace contextRef="#ctx0" brushRef="#br0">6531 8930 8208,'0'14'879,"0"0"1,0 3-237,0 1 1,0 4 0,0-1 0,0 0 0,-3 3-426,-4 4 0,3-4 0,-8 4 0,0-4 0,0-3-578,-4 0 0,4-2 1,0-2-3468,3-3 3827,1-9 0,8-5 0,0-12 0</inkml:trace>
  <inkml:trace contextRef="#ctx0" brushRef="#br0">6850 8271 7569,'0'-12'399,"-2"2"0,-6 10 1,-6 0-1,-5 0 572,-2 0 1,9 10-840,5 4 0,12 5 0,4 2 0,1 0 0,2 1-53,-1-1 1,-3 0 0,3 0-1,-1 3 1,-3 2 41,2 2 1,-4 1 0,7-8 0,-3 0-55,-4 1 1,7-4 0,2-3 0,5-8-254,2-5 1,1-2 0,1 0-1,3-2-14,3-5 0,6-5 0,-4-12 0,-1-2 0,4-5-248,-1-2 0,-7 5 0,2-3 0,-2 3 122,2 2 1,-4 7 0,4-9 706,-4 4 0,-10 12 156,0 5-199,-9 5 1,5 4 0,-10 5-49,0 7-255,0 5 1,0-4-224,0-1 0,0-7 164,0 7 1,-10-9-1,-4 4 100,-5 1 0,-2 1 1,-1 8-1,-1-2 112,-6-3 0,6 0 1,-6 7-1,6 1 62,2-1 1,-1-7 0,3 0 0,3 1 144,2-4-361,9-1 1,-7-3 48,5 0 1,2 0-29,-9-7 0,7 2 65,-7 5 0,9-2-55,-2 9 1,5-7-7,2 8 0,0-8 0,0 7 0,2 2 43,5 3 0,-5 3 0,8-1 0,-3 0 24,0 0 0,7 3 0,-7 2 0,-2 5 0,-3 2 125,-2 5 1,0-1 0,-2-1-1,-3-5-46,-2-1 0,-9-6 0,4 4 0,-2-4-218,0-3 1,2-7 0,-5-2 0,3-2-873,-3-6 1,6-1 0,-1-6 0,2-4 884,6-7 0,11-14 0,5-5 0</inkml:trace>
  <inkml:trace contextRef="#ctx0" brushRef="#br0">7509 8143 7569,'-21'9'986,"7"-6"-307,0 4 0,11-5 0,3-2 0,12 3 0,7 4-376,2 7 1,1 14-1,-1 8 1,-2 6-219,-5 8 0,5 4 0,-7 8 0,0-1 0,-5 0 146,-5 6 1,-2-1-1,0-7 1,0-3 91,0 4 1,0-8 0,0-3 0,0-4-163,0-2 1,-7-1-1,0-2 1,0-4-719,-3-8 242,8 5 0,-8-16 0,8 1-3088,-5-6 3403,5-5 0,-8-16 0,10-3 0</inkml:trace>
  <inkml:trace contextRef="#ctx0" brushRef="#br0">7935 8781 10253,'21'-12'252,"3"5"0,2 2 0,2 1 1,0-4-1,1 4-605,-1 1 1,3 3 0,-5 0 0,2 0-2113,-2 0 2465,-2 0 0,7 10 0,2 2 0</inkml:trace>
  <inkml:trace contextRef="#ctx0" brushRef="#br0">8084 9036 7569,'-22'12'1766,"13"-3"-1726,9-9 1,12-2 0,14-3 0,5-4 65,2-3 1,2 7 0,8-4-107,-1-1 0,1-2 0,-1-9 0</inkml:trace>
  <inkml:trace contextRef="#ctx0" brushRef="#br0">8828 8419 7569,'-21'8'543,"0"1"0,-1 0 544,1 1 0,0 6 0,0-1 1,-1 3 308,1 4-1223,0-1 0,0 0 1,2 1-103,4-1 0,-1-7 0,11-2 0,8-3-829,8-4 0,8-5 0,5-7 1,4-7-321,8-5 1,-6-5 0,-1-2-1,-6-2 1104,-1 2 1,-1-5-1,-2 3 1611,-5 2-1175,-4 12 1,-10-1-99,0 15 1,0 0 0,-3 19-1,-4 7 306,-7 5 1,2 2 0,0 5 0,0-3 0,3 3-451,0 2 0,1 0 0,8-2 0,0-5-1766,0-2 1,10-3 0,2-6 0,2-3 1545,0-5 0,0 5 0,8-8 0</inkml:trace>
  <inkml:trace contextRef="#ctx0" brushRef="#br0">8594 8930 7569,'-33'33'693,"-5"-10"1,10-11-443,2-2 1,12-1 0,9-4 0,12 2 576,14-2 1,20-10 0,15-5 0,8-1 0,5-6-934,2-2 1,0 5 0,-8 0 0,-1 0-980,-5 2 1,-5-5 1083,-10 10 0,-9-9 0,-2 4 0</inkml:trace>
  <inkml:trace contextRef="#ctx0" brushRef="#br0">9488 8504 7149,'0'-9'543,"-3"9"0,-1 14 0,-6 12 0,1 7 0,-1 5-54,6 5 0,-8-6 1,-2 13-1,-3-5 0,0-3 1,3-1-1,0-6 918,2-7-1471,-7-4 1,17-17 0,-5-14 63,5-19 1,4-12-1,3-7 1,4-4-463,3-8 1,-5-7-1,7-7 1,0-7-1,3-4 378,4-3 1,-4 4 0,11 10 0,-4 17 0,-3 14 181,0 12 0,1 13 0,-1 8 0,0 10-10,0 11 0,-2 12 0,-2 21 0,-3 7 532,3 8 1,-6-3 0,1 12 0,0-7-466,0-8 1,0 3 0,4-9 0,-2-3 0,1-4-444,-4-8 1,11-4-1,-3-10 1,7-2 97,0-5 0,-3 3 1,-1-10 189,-1-2 0,10-3 0,2-2 0</inkml:trace>
  <inkml:trace contextRef="#ctx0" brushRef="#br0">10849 8186 7569,'12'-22'185,"-5"1"0,-2 0 1,0 0-1,2-1 0,-3 1 1,-1 0-1,-6-1 2279,-4 1-2341,-4 0 1,-11 9-1,1 5 1,0 7-1,-1 7 1,-1 10-1,-3 6 5,-3 6 0,-1 18 0,4 0 1,-3 7-4,3 3 1,10 0 0,4 7 0,3-3-545,4-4 0,2-5 0,6-10 0,4-2-157,7-4 1,3 2 0,-1-10 0,-2-4 0,3-5 575,2-5 0,2-10 0,0 6 0</inkml:trace>
  <inkml:trace contextRef="#ctx0" brushRef="#br0">10339 8611 7569,'-22'0'1539,"1"0"-794,0 0 1,11 0-1,10-3-272,12-4 0,17 5 1,6-7-1,8 1-745,6 1 0,1-7 0,9 7 0,2 0 159,-1-2 113,-11 6 0,13-16 0,-8 7 0</inkml:trace>
  <inkml:trace contextRef="#ctx0" brushRef="#br0">11487 7973 7569,'0'-12'179,"0"-7"0,0 5 1,0-5-1,0-2 2146,0 0-1771,0-1 0,-2 11 0,-5 3 1,-7 8-1,-5 10-130,-2 11 0,-1 3 1,1 14-1,0 4-196,0 5 0,-1 12 1,1-2-1,2 2-31,5-2 1,4 2 0,8-9 0,-3-1-301,-2 3 0,3-9 1,8 2-1,6-10 0,2-2-809,4 0 1,10-7 0,5 0-1,0-7-2886,-1-5 3798,8 0 0,-5-2 0,10-2 0</inkml:trace>
  <inkml:trace contextRef="#ctx0" brushRef="#br0">11849 8207 7708,'0'-14'365,"0"-1"1,-2 1 0,-5 2 0,-8 5 0,-6 7 185,-7 7 1,4 3-1,-7 6 1,3-1-1,0 1-231,2 3 0,2 2 0,3 1-275,0-1 1,9-7-1,7-2 1,10-3-511,9-4 1,5-3-1,4-2 1,6 0 63,6 0 0,-2 0 0,0 0 0,-2 3 225,-5 4 0,5 5 1,-5 9-1,-7 0-147,-10 0 1,-6 1 0,-6-1 1080,-4 0 0,-12 0 0,-9-2 0,0-2 1,-1-5-9,1-3 1,-8 1 0,8-6 0,2 3-270,2-2-481,3-2 0,19-13 0,4-2 0</inkml:trace>
  <inkml:trace contextRef="#ctx0" brushRef="#br0">12019 8632 10797,'10'12'738,"-8"0"0,5-5 0,-4 7 1,-3 5-582,0 2 1,-3 0 0,-4 1 0,-7-1 0,-3 0-1078,3 0 0,-2 1 0,6-3 920,-2-5 0,8-5 0,-6-9 0</inkml:trace>
  <inkml:trace contextRef="#ctx0" brushRef="#br0">12530 7952 7569,'-21'0'501,"-1"0"1,3 2 0,5 5 0,7 7-1,5 5 67,2 2 0,0 8 1,0-1-1,2 1 0,3-1-522,2 0 1,9 1 0,-1-8-1,4 0 1,2-2-230,0-5 1,0-4-1,3-10 1,2 0 15,2 0 0,3-10 1,-5-4-1,2-5-374,-2-2 1,5-8-1,-5 1 1,-5 2 0,-4 3 267,0 1 1,-1 1 0,-2 0 0,-4 2 274,-1 5 1,-9 4 18,0 10 0,-2 3 0,-10 4 708,3 7 1,-6-2 0,6 2-356,-3 2 1,7-4-359,-2 2 1,5-7 0,0 5-1,-6 0-80,-6 0 0,-2-5 0,-3 7 1,0 0 466,-5-2 1,-2 7 0,5-5 0,0 5-164,-1 2 1,1-6-1,0-1 1,2 2-106,5 3 1,-3-5-1,10 0 92,2 3 1,3 2-563,2 2 1,2-9 288,6-5 0,3-5 223,11-2 0,-8 3 0,0 2-79,3 2 0,-6 7 0,1-5 0,-2 3 1,-6 5 353,-1 1 0,-3 4 0,0 1-113,0 6 1,0-6 0,-3 6 0,-1-6 0,-6-1-114,-2-1 0,1 0 0,-6 0 0,3-2-131,-3-5 1,5 5-3576,-2-5-773,10-4 4253,-6-10 0,10-12 0,0-9 0</inkml:trace>
  <inkml:trace contextRef="#ctx0" brushRef="#br0">13147 7675 6449,'0'-12'3274,"0"22"1,-3 6-3050,-4 20 0,-2-1 1,-8 5-1,5-2-398,3-2 1,-5-10 0,7 2 0,2-4-1,3-3 173,2 0 0,0 0 0,0 1 0</inkml:trace>
  <inkml:trace contextRef="#ctx0" brushRef="#br0">13593 7867 7569,'-11'-3'-1832,"4"-4"1832,4 5 0,13-17 0,1 7 0</inkml:trace>
  <inkml:trace contextRef="#ctx0" brushRef="#br0">13593 7824 7111,'-9'12'-602,"4"0"1,-9-8 515,-2 4 1,-3 6 106,-3-7-33,11 0 12,1-7 0,20-10 0,1-1 0</inkml:trace>
  <inkml:trace contextRef="#ctx0" brushRef="#br0">13508 7845 7569,'-2'-14'-971,"-3"0"900,-2-3 0,-9 6 1,1-1-1,-1 0 916,2 0 1,-5 5-1,5-5 116,-5 3 1,5 2-16,-1 7 0,13 0 520,2 0-1210,0 9 0,26 5 0,-5 15 0,3 6 47,0 5 1,-3 3-1,-2 2 1,-3 4-28,-2 8 1,-9 5 0,2-1-1,-4-2 1,-3-5-256,0-2 1,-7 5-1,-3-7 1,1-6-1249,-1-6 0,1-7 0,4-10-2703,-2 1 3930,0-11 0,16 8 0,3-7 0</inkml:trace>
  <inkml:trace contextRef="#ctx0" brushRef="#br0">13764 8122 7569,'-10'12'3504,"10"-5"-3331,0-5 0,19-2 0,-5 0 0,8 0-191,6 0 1,-4 2 0,6 3 0,-1 2 17,-1-2 0,0 7 0,-6 0 0</inkml:trace>
  <inkml:trace contextRef="#ctx0" brushRef="#br0">13806 8483 7569,'-14'7'431,"2"-2"180,3-7 0,11-1 0,12-9 1,5 1-1,2 1-333,1 1 0,8-8 0,6 5 0,2 1-278,-3 4 0,5-15 0,-7-1 0</inkml:trace>
  <inkml:trace contextRef="#ctx0" brushRef="#br0">14529 7952 7569,'-21'0'912,"0"0"0,0 0 146,-1 0 0,3 2 1,3 5-1,2 5-836,-3 0 1,1 14 0,-1-5 0,3 3-198,-3-1 0,6-1 0,-1-1 0,2 0-696,6 0 0,4-9 0,7-5 1,7-4-1,5-6-147,2-4 1,7-7 0,1-12 0,-3-2 830,-3 2 1,-1 2 0,-1 5 0,-2 3 65,-5 1 1051,-5 11 1,-9 4-1,-2 16 1,-3 8-1,-4 7-535,-3 2 1,-2 2-1,-5 8 1,2-1-1,6 1-1041,1-1 0,3-2 0,7-2 1,0-5 260,0-2 0,2-3 1,3-7-1,5 1-2592,1-1 1,-3-9 2776,6-5 0,-10-5 0,6-2 0</inkml:trace>
  <inkml:trace contextRef="#ctx0" brushRef="#br0">14359 8568 7569,'-30'22'0,"-4"-4"0,1-1 487,5-3 0,7-7 0,4 5 680,3-3 1,21-1 0,10-8 0,20-3-893,18-4 0,4-5 0,2-7 1,-2 3-392,1 2 1,-4 2 0,-13-5 0,-1 6 516,1 1-401,-10 3 0,-2-2 0,-10-3 0</inkml:trace>
  <inkml:trace contextRef="#ctx0" brushRef="#br0">15551 8122 7736,'-3'-14'2513,"-2"4"-1836,-2 8 1,-2 16 0,4 21 0,-4 6-469,-3 1 1,5 8-1,-7 2 1,-1 2-1,1 3 10,0-3 1,2 3 0,-4-12 0,4-8 0,2-4-799,6-7 267,1-11 0,3-8 0,3-17 0,1-11 156,4-12 0,6-10 1,-5-6-1,1-10-162,-1-10 0,8 3 0,-3-5 0,5 7 379,2 8 1,0 4 0,1 12-1,-1 7 257,0 11 1,-7 10 0,0 15 0,3 4 0,2 9-30,2 10 0,0 10 0,1 13 0,-1 8 39,0 5 0,-7-1 0,1-2 0,1-2-459,3 2 1,-5-7 0,1-5 0,-1-7-615,-2-4 1,6-10 0,-3 2 0,4-4-2451,2-3 3195,-9-9 0,7-3 0,-8-9 0</inkml:trace>
  <inkml:trace contextRef="#ctx0" brushRef="#br0">16274 8037 7569,'14'-22'-54,"-2"1"0,-3 0 0,-4 0 0,-3-1 0,-4 4 0,-3 1 1166,-2 3 0,-9 9 1,2-2-582,-5 5 1,4 2-1,4 2 1,1 5-355,5 7 0,3 8 0,2 6 0,2 5-299,6 0 0,-1 7 1,12-7-1,4 0-29,1-4 1,2-6 0,0-1 0,5-4 0,-1-3-89,1-8 1,0-5 0,-5-2 0,0-2-1,-5-5 66,-4-8 0,-3-3 0,7-6 0,0-4 43,1-8 0,-1 3 0,0 0 0,-2 2-33,-5 5 1,5 3-1,-5 1 1,3 1-397,-3 0 1,5 9 312,-5 5 0,-4 7 1124,-3 7 1,-7 5 220,-7 9-846,4 0 1,-9-9-145,5-5 1,5-2-1,-8 0 1,1 4-153,-5 3 0,2-5 0,-2 7 0,-3 3 0,-2 2 217,-2 2 1,0 0 0,0 1 0,-1-1-54,1 0 0,2 0 1,3 1-1,1-1 1,1 0 107,2 0 1,1-2-1,6-2-39,-2-3 0,2-2-227,12 2 1,-2-5 0,9-9 90,3 0 0,-6 0 0,4 0 528,1 0-88,-6 0 1,-1 10-1,-9 4-312,0 5 0,0 2 0,0 0 0,0 3-122,0 4 1,0-2 0,0 10 0,0 2-17,0 2 1,0-5 0,0-2-1,0 0-188,0 0 1,-2-7 0,-3 3-1,-2-6-2077,2-1 1,5-11 2220,7-3 0,14-16 0,13-3 0</inkml:trace>
  <inkml:trace contextRef="#ctx0" brushRef="#br0">16912 8228 12018,'24'0'272,"2"0"0,4 0 0,1 0 1,0 0-741,-5 0 1,5 0 0,-3 0-1,-2 0-550,-2 0 0,-3 0 1018,0 0 0,0 0 0,1 0 0</inkml:trace>
  <inkml:trace contextRef="#ctx0" brushRef="#br0">16997 8504 6089,'-14'0'3730,"2"3"-2939,3 4 1,11-5 0,12 5 0,5-4-625,2-3 0,3 0 0,2-3 0,2-1 0,1-3-766,2 2 0,-8 2 1,6 1-1,-3-3 599,2-2 0,5 0 0,10 7 0</inkml:trace>
  <inkml:trace contextRef="#ctx0" brushRef="#br0">17295 8101 7569,'-2'-15'1359,"-5"1"-1025,4 9 0,-4-4 0,12 11 0,2 8 10,-2 11 1,-3 3 0,-2 11 0,0 5 0,0 5 170,0 5 1,-12 2-1,-7-5 1,-9 3-826,-5-3 1,7-2 0,-3-3 0,8-2 0,5-4-1744,1-8 2053,11-4 0,-6-3 0,10 0 0</inkml:trace>
  <inkml:trace contextRef="#ctx0" brushRef="#br0">17657 7930 7569,'-12'-11'5747,"2"1"-5679,10 20 1,0 4 0,3 12-1,1 4 1,4 4-232,-4 3 1,-1 1-1,-3-2 1,2-6 0,3-1 99,2-1 1,9-7-1,-1-9 1,3-2-750,4-6 0,6-4 0,0-7 0,1-9 484,2-10 1,-8 0 0,6-7-1,-8 2 1,-5 3 309,-1-3 0,-4 7 0,4-4 1,-6 7-1,-2 4-320,0 3 1041,0 9-362,-7-4 0,0 11-19,0 5 1,0-2-145,0 9 1,-2-2-1,-3 4 1,-4-1 110,-3 1 1,0-4-1,-4 0 1,1 0-47,-1-1 1,-3 1 0,-2 5-1,2-3-146,5 2 0,-5-4 1,7 2-1,-2 3 0,-1 2 8,-1 2 0,6-7 0,3 0 0,3 1-80,-3-4 0,4 8-173,-4-5 1,14-4 90,7-3 1,-2-5-1,0 1 46,-3 4 0,1-2 0,-5 9 3,2 2 203,0-6 1,-7 2 0,0-5 40,0 7 1,0 5-1,0 2 1,-3 0 0,-1 0-117,-3 1 1,0-1 0,7 0 0,0 1-95,0-1 1,0 0 0,0 0-2618,0 1 2591,0-11 0,0-1 0,0-10 0</inkml:trace>
  <inkml:trace contextRef="#ctx0" brushRef="#br0">18316 7739 7698,'-21'0'284,"0"2"0,2 6 924,4 6 1,-1 7 0,6 7-1,-1 8 1,-4 4-855,4 2 1,-1-6 0,7-3 0,-2-2-537,2-5 1,3-3 181,2-1 0,19-1 0,4 0 0</inkml:trace>
  <inkml:trace contextRef="#ctx0" brushRef="#br0">18699 8058 7569,'2'-14'284,"3"0"1377,2-3 0,0 10-1053,-7 7 1,-7 9 0,-2 15 0,-1 4-361,1 8 0,-8-3 0,5 2 0,-2 3 65,0 2 0,0 3 1,-7-3-1,2-2 172,5-3 0,-3-9 0,8 3-713,-3-6 0,7-6 0,-2-10-179,5-14 1,4-12 0,5-7 0,7-5 174,5-2 1,0-2-1,-2-8 1,-3-2-57,2-4 1,8 6 0,0-2 0,-6 10 446,1 4 0,-2 10 0,-1 9 0,-4 0 0,0 3 369,0-1 0,-7 6 0,4 8 0,-2 8-168,0 7 1,7-2 0,-4 13-1,2 1 1,4 2 23,3 0 1,-5 5-1,1-7 1,1-1-619,3 1 1,-5-3 0,0-6 0,1-1-1173,-4 0 1,1-7 0,-5 1 1405,7 1 0,15 3 0,4 2 0</inkml:trace>
  <inkml:trace contextRef="#ctx0" brushRef="#br0">19529 7867 6192,'-12'-10'6933,"5"-4"-6619,4 5 0,6-1 0,4 10-295,7 0 0,14 7 1,8 0-1,4-2 0,3-3-29,-1-2 0,1 0 0,-1 3 0,-2 1-550,-4 4 1,-1 8-1,-11-2 1,-8 5 761,-4 2 0,-5 1 0,-7-1 0,0 0 569,0 0-388,-9 1 0,-3-1 1,-9 3-1,0 2 119,-1 2 0,3 0 0,3-6 0,4 1-705,3 6 0,1-6 1,8 5-1,3-4 0,6-3-654,13 1 0,1-3 1,13-3-1,-1-4 196,-2-3 1,5-2 0,-7-7 0,-1 0 660,1 0 0,-2-9 0,-8-3 0</inkml:trace>
  <inkml:trace contextRef="#ctx0" brushRef="#br0">20231 7675 7569,'-22'0'1460,"3"3"1,3 4-860,2 7 0,2 5 1,-5 2-1,3 3-14,-2 4 0,-6 5 1,-6 12-1,-7 5 1,-6 6-461,-1 6 1,-1 2-1,-2-1 1,0 1-1,1-3-1061,3-4 1,13-5 0,2-9 0,9-3-931,10-5 0,5-4 1864,2-10 0,19-9 0,5-2 0</inkml:trace>
  <inkml:trace contextRef="#ctx0" brushRef="#br0">20316 8058 9353,'21'0'385,"0"0"0,1 0 1,-1-2-1,0-3-205,0-2 1,8 0 0,-1 7 0,-2-3 0,-2-1-745,-3-3 0,0-1 0,1 8-1465,-1 0 2029,-9 0 0,-3 10 0,-9 2 0</inkml:trace>
  <inkml:trace contextRef="#ctx0" brushRef="#br0">20358 8271 7569,'-9'11'1308,"6"-1"1,6-13-829,18-4 1,3 3-1,9-8 1,0 0-639,0 0 0,2 5 0,6-5 0,-4 3 158,-1 4 0,-1-16 0,8-3 0</inkml:trace>
  <inkml:trace contextRef="#ctx0" brushRef="#br0">21188 7909 7569,'-14'-2'3388,"0"-5"-2300,9 4 1,-7-6-698,5 9 1,-5 2 0,-9 3-1,0 4 1,-1 3-177,1 5 1,-5 9 0,2 2 0,8-2-617,4-2 1,-2-10 0,7 0-2,2 3 0,12-6 1,7 1-1,5-2 10,2-6 1,8 1 0,-1 0-1,-2 2 1,-5 0 71,-6 2 1,1-4 0,-6 9 1094,1 3 0,-6 2 0,2 2 0,-7 0 353,-7 1 1,-5-4-1,-9-1 1,0-5-811,0-3 0,-1 5 0,1-6-687,0-4 1,-1-4 0,4-7 368,3-7 0,15-14 0,12-5 0</inkml:trace>
  <inkml:trace contextRef="#ctx0" brushRef="#br0">21486 7611 7110,'0'-21'107,"-7"7"0,-3 2 1,1 0-1,-3 3 1023,0 0 0,5-1 0,-7 5-290,-3-2 0,5 0 2185,-2 7-2940,10 0 1,4 0-1,14 0 1,7 0-1,7 3-149,8 4 1,-3-5 0,2 5-1,1-5 31,-3-2 0,0 8 0,-7-1 0,2 0-709,-2 2 1,-2-6 781,-3 4 0,-9-3 0,-2 1-84,-1 2 0,-4 0 18,9-7 1,-7 3-388,7 4 375,-9-5 1,7 15 0,-8-8-1,4 3 209,-4 4 0,-1 3 0,-3 3 0,0-1 29,0 0 1,0 0 0,0 3 0,0 2 0,0 5-1,0 2 1,0 0-1,0 7 1,0-2-190,0 0 0,0 6 0,0-8 0,0 4-422,0 3 1,0-3 0,0-2-1,0-3-56,0 3 1,0 0-1,0-1 1,2-4 0,3 0 169,2 1 0,0-6 1,-5 5-1,3-2 241,2-5 0,0-3 0,-7-1 0,0-1 1095,0 0 0,0 0 12,0 1 1,-9-4-721,-5-3 1,-5-6 0,-3-9-190,1 0 0,-3 0 0,-4 0 1,-5 0-1,-2 0-575,-1 0 0,8 0 0,-5 0 0,2 0 433,5 0 0,-7 10 0,0 1 0</inkml:trace>
  <inkml:trace contextRef="#ctx0" brushRef="#br0">830 10758 7569,'-19'-2'603,"7"-5"1,12-5 0,14 0 0,10 5-1,6 2-261,4-2 0,-6 5 1,5-8-1,0 3 0,-2 0 1,0 2-1203,-5 3 1,4 2 859,-1 0 0,-1 0 0,-7 0 0</inkml:trace>
  <inkml:trace contextRef="#ctx0" brushRef="#br0">957 11056 7569,'-12'0'3413,"12"-10"0,15 8-3371,13-5 1,5 5-1,10 2 1,-3 0-1862,-5 0 1,3 0 1818,-10 0 0,10 9 0,-5 3 0</inkml:trace>
  <inkml:trace contextRef="#ctx0" brushRef="#br0">2617 10312 7507,'14'0'424,"0"0"1,2-3 0,3-1-1,0-6 1167,-5-2 0,-6 1-1308,-16-4 1,-3 6-1,-11 9 1,1 0-1,0 0-67,0 0 1,-8 0 0,-2 2 0,-2 3 0,-4 4-50,-4 3 0,-1 2 0,-1 8 0,3-1 0,5 0-122,6 0 0,6 1 1,1-3-1,3-3-243,5-2 0,5 0-100,9 8 0,2-3 0,5-5 0,7-7 0,5-2 1,3 2 1,-1-5 0,0 5 0,0-2 201,1 2 0,1-5 0,3 5 1,3-2-1,-3 0-25,-3 2 0,-1 2 0,-1-4 0,0 2 137,0-2 1,-2 0-1,-2-1 1,-3 3 130,3-2 0,-6-2 430,4-3-374,-11 0 1,-4 9 0,-14 3 0,-5 2 0,-2 0 66,0 3 1,-3 2 0,-2 2 0,-2 0-132,2 0 0,2 1 0,3-1 0,0 0-82,-1 0 0,8 1 1,2-1-1,3 0-123,4 0-1,3-9 1,2 7 0,2-5 18,5 5 1,5-5-1,9-2 1,3-2-177,4-6 0,5-1 1,8-3-1,-1 0 1,0 0-245,5 0 1,2 0-1,-4 0 1,-3 0-739,-5 0 1,3 0 1204,-10 0 0,-9 19 0,-9 4 0</inkml:trace>
  <inkml:trace contextRef="#ctx0" brushRef="#br0">2361 11439 7569,'-2'-12'488,"-5"5"1,2-3-27,-9 3 1,7 0-1,-7 7 1,-3 0 63,-2 0 0,-2 9 0,0 3 0,-3 2-239,-4 1 1,4-1-1,-4 7 1,4 0-343,3 1 1,2-1-1,5 0-309,7 0 1,4-6 0,6-1 0,4 0-18,7-2 0,5-3 0,2-7 0,0 3 198,1 2 1,-1 3 0,0-3-1,0 5 489,1-1 0,-8 8 1,-2-4 375,-3 3 1,-2 4 0,-7-1-292,0 0 1,-7 0 0,-2-2 0,-3-2 0,-5-5-292,-2-3 0,-2 5 0,0-4-1208,0 2 1,-1-8 1107,1 3 0,9-14 0,3-4 0</inkml:trace>
  <inkml:trace contextRef="#ctx0" brushRef="#br0">2829 11545 7569,'-21'0'809,"0"0"371,-1 0 0,8-7-850,0 0 0,7 0 0,-5 9 0,0 5 0,3 7-163,-1 5 0,-6 5 1,-1 4-1,-6 5 1,-6 3-58,3-1 0,5-2 0,7 5 0,4-5-312,1-2 0,7-3 0,-3-7 1,10 1-610,9-1 0,7-9 1,7-5-1,8-5-1514,4-2 2325,3 0 0,-1 0 0,1 0 0</inkml:trace>
  <inkml:trace contextRef="#ctx0" brushRef="#br0">2595 11842 7569,'3'-14'-244,"4"2"1,7 3 39,5 4 1,9-7 203,1-2 0,8-5 0,-4-2 0</inkml:trace>
  <inkml:trace contextRef="#ctx0" brushRef="#br0">3297 11396 6626,'-21'0'799,"0"0"1,0 0 0,-1 0 0,1 2-346,0 5 1,-8 3-1,1 6 1,4-1-1,5-1-92,5-2 0,2 6-498,-2-3 1,7 1-1,14-2 1,7-7-149,5-4 1,5-3 0,2 2 0,5 3-661,2 2 812,-7 0 0,5-5 0,-10 6 1,-2 6 236,-5 5 0,-2 2 1,-8 0-1,4 0 1,-4 3 484,-1 4 1,-10-4 0,-3 4 0,-2-4 179,-4-3 0,-3-2 1,-2-2-886,-1-3 0,1-2 0,0 2-473,-1-7-967,11-5 1555,1-11 0,1-3 0,-3-9 0</inkml:trace>
  <inkml:trace contextRef="#ctx0" brushRef="#br0">3595 10758 7569,'0'-21'663,"0"0"1,0-1 0,0 1 0,0 5-150,0 8 0,7 18 0,3 21 1,2 2-421,4 5 0,-4-5 1,0 2-1,0 0 1,-3-1-30,0-6 0,6 3 0,-6-3 0,1 0-198,-1 3 1,-2-7-1,-7 4 80,0-4 0,0-3 0,-2-2-78,-5-5 0,-5-5 0,-7-11 1,2-5-105,3-7 1,2-8 0,-4-6 0,4-7 0,0-5-6,0-3 0,5-2 0,-5-4 0,3-6 206,4 1 0,3 2 0,2 9 0,0 1 175,0-1 1,2 3 0,5 5-1,8 4 1,6 3-148,7-1 0,-2 3 0,10 10 0,1 4-114,4 3 1,1 1 0,1 8 0,-1 0 0,-2 0-99,-4 0 0,2 3 1,-10 4-1,-4 7 347,-8 5 0,-6 9 0,-13 1 1,-4-1 404,-7 3 0,-14-5 1,-8 7-1,-6 0 153,-8 0-462,5-7 1,-7 5 0,12-12 0,5-3 164,6-2 1,6-9-1232,1 2 1,13-5-1,9-2 1,14 0 840,12 0 0,7-9 0,10-3 0</inkml:trace>
  <inkml:trace contextRef="#ctx0" brushRef="#br0">3999 10907 7569,'12'2'563,"-5"5"-312,-4-4 0,-3 16 0,2-8 0,3 4 176,2-1 1,2-7 0,-2 7-186,8 3 1,-4-1 0,1 1-35,-2-3 0,4 0 118,-7 7-137,0 1 1,-9-11-34,-5-4 0,-5-4 0,-10-3-230,1 0 1,9-3-1,3-4 1,2-7-1,0-5-45,2-2 1,3-3 0,4-2 0,5-4-63,7-3 1,8 0-1,4-3 1,4 5-7,3 1 0,-4 13 0,4-4 0,-2 4 0,-3 3-359,3 0 0,-5 9 0,7-2 0,0 3 546,0-4 0,12-3 0,9-11 0</inkml:trace>
  <inkml:trace contextRef="#ctx0" brushRef="#br0">4999 10333 7569,'0'-21'277,"0"-1"0,-2 1 0,-3 0 0,-4 0 288,-3-1 0,7 1 0,-4 2 0,2 3-140,-1 1 1,-6 8 0,5-4 0,-3 1-169,-5 5 0,-1 3 0,-4 2 0,1 2 0,0 6-93,-1 6 1,1-3 0,2 4 0,3 1-176,2 3 1,2 2 0,-2 1 0,6-1-79,6 0 0,2 7 0,0 1 0,0-1-488,0 3 421,10-7 1,-6 9 0,10-7 0,1 4-81,-4 3 1,8-4 0,-7 6-1,0 1 186,-5-3 0,3 4 0,-3-6 1,-3 2-1,-1 3 90,-3-3 1,-3 7 0,-4-7-1,-7 2 292,-5 1 1,5-1 0,0 5 0,0-4-193,2-8 0,0 3 0,7 0 0,-2-1-102,2 1-255,3-3 0,12-6 1,1-1-1,4 0-13,-1 0 0,2-6 1,10-4-1,3-1 37,-3-5 0,0-3 0,0-2 0,2 0 0,-2 0-321,-2 0 0,-3-2 1,0-3-1,0-2-642,1 2 1156,-10 3 0,16-8 0,-4-2 0</inkml:trace>
  <inkml:trace contextRef="#ctx0" brushRef="#br0">5595 10482 7569,'-21'-12'340,"6"-7"0,1 7 1,-2-2-1,-3 2 165,-3 3 0,1 2 0,-2 7 0,-3 0 0,-3 0-163,3 0 0,3 9 0,1 8 0,1 9 0,0 9-147,-1 5 0,8 3 0,0 2 0,0 2-219,2 3 1,3 6 0,9-6-1,0-3-217,0-2 1,0-5-1,2-2 1,3-5-957,2-2 684,0 7 0,-7-15 0,0 5 0,0-4-1730,0-3 2243,0-9 0,-10 7 0,-1-7 0</inkml:trace>
  <inkml:trace contextRef="#ctx0" brushRef="#br0">4957 11056 7933,'9'-14'774,"5"2"0,8 0-559,6 0 1,5 7 0,10-2 0,-1 5-806,1 2 0,-8 0 0,1 0 590,1 0 0,13 0 0,4 0 0</inkml:trace>
  <inkml:trace contextRef="#ctx0" brushRef="#br0">6212 10333 7569,'-22'0'440,"1"0"0,0 0 1,0 0 332,-1 0 0,1 0 1,0 2-1,0 5 0,-1 8-333,1 3 0,0 13 0,-1 7 0,1 7 1,0 4-156,0-1 0,2 4 0,2 0 0,5 0-442,3 0 0,2-10 0,9-6 1,5 1-567,7 3 0,8-6 1,4-6-1,4-4-1399,4-3 2122,1 0 0,8 0 0,-1 1 0</inkml:trace>
  <inkml:trace contextRef="#ctx0" brushRef="#br0">6446 10694 7666,'-14'-7'1349,"-1"-2"-940,-1-3 1,4 7-1,-2-2 1,-5 7-1,-5 7 134,-4 7 1,-8 5 0,6 3 0,-1-3-311,0-5 0,5 5 0,12-5-759,7 5 1,7 2 147,7 0 0,7-9 1,12-5-1,3-2 1,-3 0-91,-3 2 0,-1 9 0,-4-2 437,-3 5 1,1 2-1,-9 3 1,-2 2 0,-3 2 546,-2-2 0,0-2 0,0-3 0,-2-2-94,-5-5 1,2 3 0,-7-8 0,1 1-215,-1-1 0,5-2-2101,-8-7 1893,11 0 0,4 0 0,12 0 0</inkml:trace>
  <inkml:trace contextRef="#ctx0" brushRef="#br0">6616 11141 8953,'12'21'556,"-3"0"1,-9 1 0,0-1 0,0 0 0,0 3 0,0 2-31,0 2 0,0 3 1,0-5-1,0 2 1,-2-4-964,-5-8 0,4 3 0,-6-5-1935,-1 5 2372,8-7 0,-17 7 0,7-7 0</inkml:trace>
  <inkml:trace contextRef="#ctx0" brushRef="#br0">7063 10439 7569,'-12'0'39,"-7"0"0,5 0 1,-5 0 563,-2 0 0,9-9 456,5-5-670,4 4 1,3 3 0,-2 14 0,-3 7-72,-2 5 0,-7 2 0,7 3 0,2 2-133,3 2 0,2 1 1,0-8-1,0 0-172,0 1 0,9-1 0,5 0 0,5-2-294,3-5 0,-1 3 0,0-10 0,0-2 0,3-3-56,4-2 0,-4 0 1,4-2-1,-4-6-141,-3-6 0,3 2 0,2-2 1,2-2-1,-2-3 50,-2-2 1,-3-1-1,0 1 1,1 2 267,-1 5 1,-2-5-298,-5 5 1635,-4 4 1,-13 1-291,-4 9 0,2 0-822,-9 0 1,9 9-1,-4 6 39,0 4 1,-1 2-1,-6 0 1,1-2 81,-1-5 1,4 5-1,-2-7 1,-3 2 109,-2 0 0,0-7 1,3 5-1,2-2 255,-3-6-512,8 8 1,-3-7-74,5 9-136,4-9 1,-6 7-9,9-5 544,0-5 1,-7 10 70,0-5 0,-7-2-293,7 9 1,-1 0 0,8 7-1,0 0-161,0 1 1,0-1 0,3 0-1,2 0 55,2 1 1,0 6 0,-7 0 0,0-2 0,0-2 241,0-3 1,-3 1 0,-1-1 0,-6 0-102,-2 0 0,5-2 0,-5-2 0,1-3-474,-1 3 1,7-6-1,-4 1 1,2 0-1985,-1 0 2278,1-8 0,26 6 0,5-10 0</inkml:trace>
  <inkml:trace contextRef="#ctx0" brushRef="#br0">7616 10439 7569,'-7'-14'414,"0"0"1,-10 2 0,5-4 0,-2 1 428,0-1 1,9 9 0,0 7 0,10 12-583,9 6 0,-2 13 1,2 5-1,3 4 1,2 5-56,2 4 1,-2 3 0,-3 7-1,-4-2 56,-2 2 1,4 0-1,-7 0 1,-2-5 230,-3-2-469,-2 8 1,0-16 0,0 6 0,0-5-423,0-3 1,-2-1 0,-3-6 0,-2-7 0,2-4-4755,3-3 5152,2-9 0,-10 7 0,-1-7 0</inkml:trace>
  <inkml:trace contextRef="#ctx0" brushRef="#br0">7999 10758 7124,'-12'0'3755,"5"0"-3562,14 0 1,5 0 0,11 0 0,3 0-244,3 0 0,6-7 0,-4 0 0,0 2 0,-1 3-1225,-4 2 0,7 0 1275,3 0 0,-5 0 0,-1 0 0</inkml:trace>
  <inkml:trace contextRef="#ctx0" brushRef="#br0">8126 11077 7569,'-12'-2'743,"5"-5"-18,5-8 0,11-1 0,6-1 0,4 3-748,2-2 0,2 4 0,3 0 1,3 0-1,-1 3 23,3-1 0,-7-6 0,6 4 0</inkml:trace>
  <inkml:trace contextRef="#ctx0" brushRef="#br0">8871 10460 7569,'-3'-14'3086,"-4"0"-2334,-4 9 0,-11-2 1,1 14-1,0 8-197,-1 3 0,1 4 1,0-1-1,0 0-368,-1 1 1,3-1 0,3 0-350,2 0 1,9-7 0,0-2-546,10-2 1,7-6-1,9-8 1,0-6 173,1-2 1,-1-2-1,0-9 1,0-3-1,1-3 385,-1 3 0,0-2 0,1 4 1,-4 6 335,-3-1 0,-4 9 998,-3 3 0,-6 7 0,3 10-511,-10 11 0,0 2 0,-7 13 0,1 2 0,1 4-464,1 8 1,2-8 0,7 6 0,0-6-911,0 3 1,0-5-1,0-4 1,0 1-1,0 1-357,0-2 1,7 1-1,0-8 1,-3-1-465,-1 3 0,-6-8 1520,-4 6 0,-4-6 0,-11-1 0</inkml:trace>
  <inkml:trace contextRef="#ctx0" brushRef="#br0">8701 11268 6844,'-36'12'0,"3"-5"0,0-4-250,0-3 0,7 0 0,-2 0 0,4 0 2885,3 0 0,6 0-1602,1 0 0,19-7 0,4 0 0,15-1-937,12-1 1,13 7-1,8-8 1,4 3-1,3 0-654,0 2 1,-3 3 0,-4 2-1,-10 0-174,-9 0 1,0 0 0,-10 2 0,-2 3 731,-2 2 0,-3 10 0,1-6 0</inkml:trace>
  <inkml:trace contextRef="#ctx0" brushRef="#br0">10020 10546 7569,'0'-15'3265,"0"1"-2895,0 19-216,0-3 1,0 22 0,0 4 0,-3 5 0,-1 3 86,-4-1 0,-1-2 1,4 5-1,-2-5-107,2-2 1,-4 4 0,2-6 0,2-3 0,0-5-93,-2-7-95,5 5 1,-7-19 0,9 0-1,0-12 1,0-9 49,0-7 0,0-6 1,0-8-1,0-1-105,0 1 0,0-3 1,0-2-1,2 0 216,5 6 1,-2 1 0,7 12 0,-3 2 872,-4 2 0,-1 5-648,4 5 1,1 7 0,8 14 0,-3 7-261,2 5 0,3 10 0,5 1 1,2 1-1,2 2-26,-2 0 0,5-5 0,0 6 0,-1-1-110,1 0 1,-3 0 0,-6 2 0,-1-4 177,0 0 1,-7-5 0,-2 7-1,0-3 30,0-4-161,-7 7 0,14-9 1,-8 4-251,1-4 0,7-12 0,-7-3 1,2-2-1,0 1-938,3-4 1,-1-11 0,1-7 0,-3-5 1203,3-2 0,2-10 0,2-2 0</inkml:trace>
  <inkml:trace contextRef="#ctx0" brushRef="#br0">11573 10248 7349,'-3'-19'408,"-4"5"1,2-5-1,-6 5 1,-1-5-1,0-2 1,-5-1 0,1 1-1,-1 2 1,3 3-1,-2 4 1,-3 2 148,-3 6 1,-1 4 0,-3 7 0,-3 7 0,1 7 0,0 8-297,-1 6 1,-6 7-1,6 6 1,3 4-1,3 2-44,2 5 1,-1 0 0,3 0 0,3-2-176,2 2 0,9-7 0,-2-2 0,4-6-714,3-1 1,8-8 0,1-2 0,3-2-580,4-5 0,10-2 0,3-5 1251,-3-5 0,-3 5 0,-1-7 0</inkml:trace>
  <inkml:trace contextRef="#ctx0" brushRef="#br0">10743 10907 7569,'-21'0'1413,"-1"0"1,13 0-946,9 0 1,9 0-1,15 0 1,4 0-13,8 0 1,-3 0 0,5 0 0,4 0 0,6 0-272,-1 0 1,-5 0 0,-4 0 0,-5 0-252,-2 0 1,4 0-1,-6 0 1,-3 0-1424,-3 0 0,-8 0 1489,-1 0 0,-9 9 0,4 3 0</inkml:trace>
  <inkml:trace contextRef="#ctx0" brushRef="#br0">12211 10290 7573,'0'-14'389,"0"0"1,-3 0-1,-4 0 1,-7 2-1,-5 2 2,-2 6 1,0 1-1,-1 3 1,1 3 0,0 4-1,0 9-139,-1 10 1,1 14-1,-3 15 1,-2 4-120,-2 7 1,2 10-1,9-3 1,6 0 0,1 3 31,5-1 0,3-9 0,2 1 0,2-11 1,6-6-590,6-10 1,5 0-1,2-11 1,3-3-1003,4-3 1,-2-4 1425,9-5 0,-9-4 0,5-10 0</inkml:trace>
  <inkml:trace contextRef="#ctx0" brushRef="#br0">12466 10609 7569,'0'-14'582,"-2"0"1,-5 0 429,-8 2 0,4 0 0,-4 7-726,-1-2 0,-3 0 0,-2 10 0,-1 4 0,1 7-308,0 5 1,0 9 0,2 0 0,2-2-109,3-2 1,2-3-1,-2 1 1,7-1-85,4 0 0,6-2 1,4-2-1,7-6 42,5-1 1,2-1 0,3-4 0,2 2 92,2-2 0,8 4 0,-6-2 1,1 0 12,0 3 397,-3-8 0,-9 10 1,-2-7 367,-3 2 1,-12 7-1,-2-4-175,-12 1 1,-14-4 0,-4 5-1,-3 0 1,-3-3-962,3 1 1,-7 6-1,7-4-844,0 0 1,7 7 1280,19-5 0,18-4 0,23-1 0</inkml:trace>
  <inkml:trace contextRef="#ctx0" brushRef="#br0">12806 11013 7569,'-11'-2'2514,"3"-5"-1948,6 4 1,4-6 0,3 11-93,2 5 1,3-2-1,-6 9 1,4 3-1,-1 2-181,2 2 1,-7 7 0,3 3 0,-7 0-648,-5 0 0,-7 4 0,4-4 0,1-1 0,-1 1-2856,5-5 3210,3-12 0,2 5 0,0-7 0</inkml:trace>
  <inkml:trace contextRef="#ctx0" brushRef="#br0">13253 10375 7110,'0'-21'476,"0"7"1,0 0 0,0-3 0,-2 1 0,-3-1 1691,-2 3 0,-10 12-1994,3 2 1,2 12 0,1 16 0,1 7 0,3 5-217,-2 3 0,6-1 0,-4-1 0,5-4 1,4-3-216,5-4 1,5-1 0,9-11 0,1-1-181,-1-3 1,7-9-1,3 2 1,0-7 185,-1-7 1,6 2-1,-5-9 1,-1-5-66,1-7 0,0 0 1,-5-7-1,0 2-66,-7 5 301,2 3 0,-9 4 0,7 2 450,-5 3 0,-5 12-239,-9 2 1,0 2 0,0 12 421,0 3 1,-2-5-218,-5 2 1,-5-2-1,-9 4-92,-1-2 0,8-7 1,0 5-1,-2 0 376,-3 0-523,-3 2 0,1 0 0,0-2 0,0 0 92,-1 0 1,1-5 0,0 7-172,-1 2 1,8-6 0,2-1-139,3 1 1,-5 2 119,7 9 1,0-7 22,7 0 1,0-7-303,0 7 1,0-6 235,0 6 1,0 0 0,2 5 0,3-3-1,2-1 116,-2 1 1,-3 3-1,-2 2 1,0 0 91,0 1 0,0-1 0,0 3 0,0 2 49,0 2 1,-7 0-1,0-4 1,0 2 101,-3 2-331,8-9 0,-15 0 0,8-7-993,-3 0 1,5-3-2082,-7-9 3090,9 0 0,-14-9 0,7-3 0</inkml:trace>
  <inkml:trace contextRef="#ctx0" brushRef="#br0">13934 10163 7569,'0'-14'773,"2"2"81,5 2 1,-4 6-1,4 11 1,-5 7-340,-2 5 0,-9 9 0,-6 3 0,-3 0 1,-4 2-601,1 0 0,0 0 0,-1 2 0,4-6-287,3-6 372,6-2 0,9 1 0,0-1 0</inkml:trace>
  <inkml:trace contextRef="#ctx0" brushRef="#br0">14274 10057 7929,'-19'-10'6756,"5"10"-6547,5 19 1,18 7 0,5 9 0,3 3-12,-3 2 0,5 3 1,-7 2-1,2 2 0,-2 5-162,-3 2 0,-2 1 1,-7 4-1,0-3-462,0 3 0,0 1 1,-2-1-1,-5-5-77,-7-2 0,2 5 0,0-10 1,3-5-1,4-6 503,2-5 0,-6-3 0,-3-7 0</inkml:trace>
  <inkml:trace contextRef="#ctx0" brushRef="#br0">14615 10567 8099,'-22'0'318,"13"0"352,9 0 1,12-3-1,14-1 1,4-3 0,3 2-989,5 3 1,-5 2-1,0 0 1,1 0-1,-4 0 318,1 0 0,-3 9 0,-6 3 0</inkml:trace>
  <inkml:trace contextRef="#ctx0" brushRef="#br0">14615 10907 7569,'-22'12'0,"1"-5"1077,19-14 1,6-5 0,25-9 0,6-1-1169,5 1 1,10 2 0,0 3 0,-5 4 90,-8 2 0,13-15 0,-5 1 0</inkml:trace>
  <inkml:trace contextRef="#ctx0" brushRef="#br0">15380 10290 7569,'0'-21'727,"0"7"0,0 0 2802,0-3-3074,0 8 0,-7 9 1,-5 14-1,-4 5-251,-8 2 0,-2 7 0,3 3 1,-3 0-1,-3 0-333,3-5 0,10-5 0,4-5-259,2-1 1,6-11 0,11 3-1,7-7 1,7-9-127,8-12 0,-6-3 0,6-9 1,-3 0 495,2 0 1,-4 0 0,2-3 0,-7 8 539,-5 4 1,-7 3 1610,7 0-1535,-9 9 0,4 5 0,-9 14-268,0 7 0,-2 15 1,-3 6-1,-2 5 1,0 3-667,-3-1 1,8 8-1,-5 2 1,5 0-322,2 0 0,0-3 0,0-6 0,0-3-706,0-5 1,2 3 0,3-7 1362,2 2 0,9-7 0,-4 5 0</inkml:trace>
  <inkml:trace contextRef="#ctx0" brushRef="#br0">15146 10992 7569,'-19'-9'3765,"5"-6"0,7 6-3011,14 2 1,5-3-1,12 3 1,4 0-585,8-2 1,4 6 0,5-4 0,2 5-743,3 2 1,-8 0 0,-6 0 0,1 0-2065,4 0 2636,-8 0 0,7-9 0,-7-3 0</inkml:trace>
  <inkml:trace contextRef="#ctx0" brushRef="#br0">16359 10248 7569,'-21'0'767,"2"5"1,5 6-1,7 13 1,2 7-1,0 7 2499,-2 2-3214,0 12 1,-3-7 0,-1 7 0,-4-3 0,1 3-1,0 0 8,2 0 0,-4-9 1,6-10-1,1-3 1,-3-4-120,0-2-28,7-12 1,-2-19 0,12-17 0,5-9 76,1-12 1,-4 0-1,8-11 1,1-6-1,1-4 123,-3-5 0,5-2 1,-5 4-1,5 1 23,2 6 0,-7 10 1,-2 17-1,0 7 430,0 4 0,-5 12 307,7 5-648,-9 24 1,11 6 0,-6 22 0,2 5-82,4 7 0,-4-3 1,2 0-1,5 1-80,7-1 1,0-7 0,7 3 0,0-5-1,-2-5-315,0-5 0,4-4 0,-6-10 1,-3-2-122,-3-5 0,-2 3 0,1-10-610,-1-2-415,-9-3 1,-3-4-1,-11-6-1438,-5-6 2835,4-5 0,-15-2 0,6 0 0</inkml:trace>
  <inkml:trace contextRef="#ctx0" brushRef="#br0">17316 9780 6804,'-2'-12'1558,"-5"5"0,-5 7-976,0 7 0,-4 5 0,9 9 0,2 1 0,2 1 1,6 3-358,4 3 1,5 8 0,9-1 0,-2 2-318,-5-3 1,12 5 0,-5-7 0,3 0-58,0-4 1,-3-6-1,3-4 1,2-5 13,2-6 1,0-6 0,-6-4 0,-1-6 119,0-6 1,3-14 0,2-5 0,2-3 53,-2 1 0,-2 0 0,-3-6 0,0 4 0,1 6-11,-1 7 1,-7 1-1,-2 13 3,-3-2 1,-2 10 56,-7 2 0,0 2-92,0 13 1,0-8 171,0 7-38,0-9 1,-2 11 0,-3-6 0,-4 1 0,-3 3-49,-5-2 1,1 7-1,-1-5 1,3 3-19,-2-3 1,-3 5 0,0-5 0,2 5-98,3 2 0,2-7 0,-4-2 0,4 0-199,2 0 239,-6-7 1,11 14 24,-9-5 0,7-2 0,-7-1 285,-3-1 1,5 6-309,-2-1 0,7-6 0,-5 0-428,3 1 351,2-8 1,16 8 63,5-10 1,-2 0 0,0 2 169,-3 5 0,1 5 0,-5 9 1,2 0-88,-3 1 0,6 6 0,-3 0 0,-2-2-157,-3-2 0,5 4 0,0 1 106,-2-3 0,4-3 0,-1-1 104,-4-1 0,-4-9 0,-4-3 1,-6-2 72,-2 0 1,-2 7 0,-7-6 0,0-1-371,-1 2 1,1 1 0,0 6 0,2-2 0,2 0-2085,3-2 0,12 5 2249,2-10 0,9 0 0,12-7 0</inkml:trace>
  <inkml:trace contextRef="#ctx0" brushRef="#br0">18082 10333 7569,'-14'-7'633,"2"-3"0,0-1 1,3-6 332,-1-2 0,3 5 0,10 2 0,4 3-726,7 4 1,-2 3-1,2 2 1,2 0-526,3 0 154,12 0 0,-7-3 0,4-1 1,-4-4-487,-3 4 0,3 1 0,2 3 0,2 0 617,-2 0 0,7-9 0,0-3 0</inkml:trace>
  <inkml:trace contextRef="#ctx0" brushRef="#br0">18040 10567 7124,'-10'12'3543,"8"-3"-3225,2-9 1,12-7-1,11-2 1,3-1-735,3 1 1,6-1 0,-4 5 0,2-2 415,5 3 0,2-8 0,2 0 0</inkml:trace>
  <inkml:trace contextRef="#ctx0" brushRef="#br0">18678 9780 7569,'-12'-2'921,"2"-3"0,3-4 2076,0-3-2501,0 7 0,7-2-360,0 14 1,0 5 0,0 9 0,0 0-1,0 1-230,0-1 1,7 7 0,3 1 0,-1-3-97,1-3 0,6-4 1,-4-2-1,2-6-399,0-1 498,1-3 1,6-7 0,0 0 0,0-2-54,1-5 1,1-5 0,3-10-1,3-1-9,-3-5 0,-3 2 0,-1-8 0,-1 1 1,0 3-71,0-1 0,-6 3 0,-4 6 242,-1 1-131,6 9 0,-16 5 1,3 14 438,-8 7 1,-4-2-1,4 2 1,-5 1-110,-1-4 1,3 6 0,-3-8 0,-1 3-66,0 5 0,-2 2 0,-7 2 0,-1 0 0,1 3 6,0 4 1,-8 3 0,1 7 0,2-5 220,2-3 1,3-1-1,2-8-266,5 0 1,-3-7-323,10 1 102,0-11 1,17 3 119,4-14 0,-2 3 56,2-11 360,-9 11 1,4-3-648,-9 14 1,2-3 53,6 11 0,3-4 0,11 6 1,-3-3 189,-5 3 1,5-5 0,-8 2 0,1 2 234,-5 3 0,-4 2 0,-3 1 0,0-1 1,0 3 202,0 4 0,0-2 1,-3 7-1,-4-2-327,-7-5 1,2 4-1,-2 1 1,0 0-681,2-1 0,-4-1 0,8-8 0,4 0-1665,1 1 0,3-1 2207,0 0 0,0-9 0,0-3 0</inkml:trace>
  <inkml:trace contextRef="#ctx0" brushRef="#br0">18359 10057 8126,'-22'-10'821,"8"8"1,0-5 0,0 7 0,0 9-344,-1 12 1,8 10-1,-4 12 1,-1 1 0,0 6-448,-5 7 1,-2 4 0,-2 1-1,0-3 47,0-3 1,-1-8 0,3 1 0,3-6-2103,2-8 0,9-4 2024,-2-10 0,14 0 0,5 1 0</inkml:trace>
  <inkml:trace contextRef="#ctx0" brushRef="#br0">19401 9461 7569,'-14'-12'6075,"0"5"-5924,9 14 0,-12 5 0,8 12 0,-1 2 21,1 2 1,-8 10 0,3-5 0,-2 2 0,-1-1-2262,3-4 1,9 6 2088,-2-8 0,5 0 0,2-6 0</inkml:trace>
  <inkml:trace contextRef="#ctx0" brushRef="#br0">19678 9589 7922,'-22'-10'1263,"1"8"1,4-5 0,10 2-1109,14-2 0,19 2 0,10-6 0,4 1 0,3 3 0,-1 0-183,1 0 1,6 0 0,-1 7 0,-6 0-289,-4 0 0,-12 0 0,2 0 0,-4 0 262,-3 0 0,-9 2 0,-5 5 0,-7 7 316,-7 5 1,2 12 0,-6 2-1,1 2-128,5 1 0,-4-1 0,2 8 1,2-1-159,3 1 0,11-8 1,5 1-1,5-1 1,3 1-436,-1-1 1,2-7 0,3 6 0,3-1 254,-3 0 1,0 2 0,0 8 0,2-3 0,-4-2 101,-8-3 1,3 0 0,-7 8 0,0-1 102,-5 1 0,-5-8 0,-2-1 0,0-1 317,0 0 0,0-7 0,-2 0 0,-5-7 1,-7-8 34,-5-1 1,-2-3 0,-3-7 0,-4 0 0,-6 0-203,1 0 0,-7-7 1,5-3-1,-3 1-616,2-1 0,6-4 0,8 7 465,1 2 0,0-6 0,0-1 0</inkml:trace>
  <inkml:trace contextRef="#ctx0" brushRef="#br0">20635 10163 9574,'0'-21'1292,"0"-1"1,2 3-587,5 5 1,5 5-707,9 9 0,10-10 0,2-1 0</inkml:trace>
  <inkml:trace contextRef="#ctx0" brushRef="#br0">21209 9738 7569,'-21'0'3804,"0"0"-3479,9 0 1,2 9-1,10 8 1,3 6-60,4 6 1,2 8 0,8 1 0,-3 7 0,3 5-93,1-3 1,4 5 0,-1 0 0,-2 0-638,-5 0 1,3-3 0,-8-8-1,1-4 1,-1-4-403,-4-2 0,-3-10 780,-2-6 1,0-13 0,0-2 0,-2-14 0,-5-12-15,-8-10 1,-3-6 0,-4-8 0,1-9 102,0-9 0,7-8 0,-1-9 0,-1 0 238,-3 0 1,7 7 0,5 5 0,5 7-201,2 11 0,9 8 0,5 4 1,8 3 3,6 5 0,5 7 1,10 13-1,-1 8 1,1 5-156,-1 2 1,1 2-1,-1 5 1,1 8 0,-3 3 43,-5 4 0,-6 6 1,-13 0-1,-4 1 297,-2 1 1,-10 4 0,-12 6-1,-7-3-20,-12-1 0,-7-3 0,-4 5 1,-1-3-262,1 3 1,-1-7 0,3-3 0,7-4 0,9-3-3783,8 0 3831,11-9 0,-4-3 0,9-9 0</inkml:trace>
  <inkml:trace contextRef="#ctx0" brushRef="#br0">21784 9993 7569,'-12'33'75,"2"-2"0,10-10 1,0 0-1,0 0 181,0 1 1,0 6-1,3 0 1,1-2-332,3-2 0,8-3 0,-8 0 78,-3 1 261,-1-1-50,6-9 0,-6-5 1,4-14-1,-7-7 1,-5-5 349,-2-3 0,-3-1 1,6-6-1,-3-6-327,2-5 1,3-3 0,4 1-1,5-1-288,7 1 0,7 6 0,5 3 0,5 3 309,2 4-344,3 2 0,-1 3 0,1-1 0,-1 3-1262,-2 5 0,5-2 1348,-10 9 0,10-10 0,-5 5 0</inkml:trace>
  <inkml:trace contextRef="#ctx0" brushRef="#br0">22911 9312 6906,'0'-14'-579,"0"0"1349,0-2 0,-7 4 0,-2 0 0,-1 0 0,-2 3-189,0-1 1,-2-4 0,-5 5 0,3-1-386,2 1 1,-3 2 0,-9 7 0,-2 0-30,2 0 1,2 0 0,0 0-1,-2 2-114,-2 5 1,0 5 0,9 9 0,2-2 0,5-2-95,3-3 0,-5 0 0,7 7 0,2 0 41,3 1 0,2-1 0,0 0 0,0 0 36,0 1 0,7-1 1,2 0-1,3 3 1,5 2-26,1 2 1,4 1 0,-1-6 0,-2 3-122,-5 2 1,5 1 0,-5-6 0,3 3 4,-3 3 0,2 1 0,-8-1 0,-4 4 0,-1 2 1,-3 1 1,-3 2 0,-1 9 0,-6 2-39,-2-1 0,5-6 1,-5-4-1,3-5 1,4 0 115,3 0 1,2-4-1,0 4 1,0-3 259,0-4 0,0-2 0,0-3-146,0 0 1,2-6 0,5-4 0,7-1 0,5-3 0,3-7 0,-1 0 0,3 0-357,4 0 0,-4-7 0,6-3 1,-1 1-198,-1 0 1,0-6 0,-6 8 0,-1 0 0,0 0 464,0 0 0,1-9 0,-1 4 0</inkml:trace>
  <inkml:trace contextRef="#ctx0" brushRef="#br0">23124 9568 7569,'-24'0'965,"-4"0"0,4 0 0,-4 0-517,4 0 1,22-3 0,9-2 0,12-2 0,7 3-502,2 1 1,3-4 0,-5 0 0,2 2 89,-2 3 1,-2 2 0,-5 2-1,-5 5 63,-7 8 1,-5 4-1,-2 2 1,0 2 100,0 6 1,-2-3 0,-5 9 0,-7 3 0,-3 2-37,3 3 1,-2 4 0,6-2-1,1-5-148,-1 0 0,3-7 0,7 0 1,0-2-243,0-5 1,10-10 0,4-4 0,5-2-101,2-6 0,7 6 0,3-3 1,0-2-1,2-5-605,0-7 0,-7 2 0,2-9 930,-4-3 0,7-2 0,2-2 0</inkml:trace>
  <inkml:trace contextRef="#ctx0" brushRef="#br0">23592 9355 8312,'-21'-12'1468,"6"3"0,4 6-262,1-4 1,1 7 0,4 0-976,-2 12 0,-10 14 1,3 7-1,-7 7 1,-8 12-196,-6 7 1,-8 7-1,-6 5 1,-8 10-245,-4 8 1,-3 1 0,2 5 0,6-8-180,6-11 1,15-10-1,6-10 1,8-8 0,7-8-1345,7-5 0,7-18 1731,7-3 0,14-9 0,12-5 0</inkml:trace>
  <inkml:trace contextRef="#ctx0" brushRef="#br0">23634 9780 10934,'22'0'263,"-1"0"1,0 0 0,3 0 0,2-2 0,2-3-553,-2-2 0,-2 0 1,-1 7-1945,6 0 2233,-6 0 0,8 0 0,-10 0 0</inkml:trace>
  <inkml:trace contextRef="#ctx0" brushRef="#br0">23698 9971 7569,'-21'12'2024,"7"-2"-893,0-10 1,11 0 0,3 0-812,12 0 1,16-3 0,8-1 0,4-3-4217,3 2 3896,-1 2 0,1-6 0,-1-3 0</inkml:trace>
  <inkml:trace contextRef="#ctx0" brushRef="#br0">24379 9589 7569,'-2'-14'0,"-6"2"914,-6 2 0,2 3 1,-2 7 10,-2 0 0,-3 10 0,-5 4 0,-2 5-750,-2 2 0,-1 0 0,8 3 0,0 2 0,2 2 21,5-2 0,4-2 0,10-3-332,0 0 1,10-6-1,6-4 1,10-1-510,10-5 0,4-3 1,0-2-1,-2 0 359,-3 0 0,-9 0 0,3 2 0,-6 5 97,-1 8 0,-10 3 1,-5 4-1,-5-1 717,-2 0 0,-2 8 0,-5-1 0,-8-2 0,-4-2 784,-2-3 0,0 0 0,-3-2-2282,-4-5 0,7-2 1,-3-7-1,10-1 970,4-6 0,13-7 0,9-13 0</inkml:trace>
  <inkml:trace contextRef="#ctx0" brushRef="#br0">24485 9312 7569,'-9'-11'-473,"-3"1"2427,0 1 0,3 4 1,11-9-1403,5-3 1,7 5 0,12 1 0,5-1 0,2 2-388,5 1 0,-5-5 0,3 7 0,-1 2-557,-2 3 0,5-6 0,-7 1 0,-1 3-228,1 1 0,-3 3 0,-6 0-165,-1 0 1060,-9 0 0,4 3-141,-9 4 1,1-3-1,-8 11 199,0 1 1,0 3-1,0 5 1,0 2-1,0 4-147,0 3 1,0 3 0,0 4 0,0 0-320,0 3 0,0-5 0,-3 11 0,-2-4-66,-2-2 0,0-1 0,7 1 0,0-1-51,0 1-1,10-1 1,-6 1-1,8-1 1,0-2 100,0-4 1,-5 2 0,5-8 0,0 1-1,-3 2 293,1 0 1,-3-4 0,-5 4-1,3-3 36,2-4 1,0 5 0,-7-3 0,0-2 177,0-2 0,-7-3-25,0 0-735,0 1 196,7-10 1,-10-3-1,-6-7 244,-10 5 0,0-4 1,-10 6-1,-2-2 1,1 0-33,1-2 0,-2 5 0,10-3-1274,2-3 1269,12-1 0,-5-3 0,7 0 0</inkml:trace>
  <inkml:trace contextRef="#ctx0" brushRef="#br0">4191 12629 7827,'0'-21'627,"0"7"0,0 0 0,2 2 0,3 7 0,4 14 0,1 13 1,-1 6 1,1 12 0,-6 0 0,4 8-1,-4-1-457,-1-2 0,-3-3 0,0-2 0,2-2 0,3-5-137,2-2 0,2-3-251,-2-6 0,-2-11 91,9-3 1,-7-6 0,8-4 113,1-6 1,3 6 0,2-5 80,1 5 0,-8 2 0,-2 2 0,-1 3-20,1 2 1,-5 7-1,7-7-256,3-2 0,-5-3 87,2-2 0,0-2 1,5-5 59,-5-7 1,-2 2 208,-5-2 1,-2 9-157,9-2 0,-7 4-9,7 3 1,-2 3-1,5 1-218,-3 4 1,-7-1 0,7-7 240,3 0 0,-5 0 191,2 0 1,0 0 0,7 0-322,0 0 0,-6-3 0,-1-1 0,2-6-2,3-2 0,3 5 0,-1-5 0,0 1-70,0-1 0,-2 5 0,-2-8 261,-3-1 0,-9 4 0,2-2 116,-5-3 1,-2 6-1,0-4 1,-2 1-1,-3 0 6,-2 0 1,-10 0 0,3-8-68,-5 1 0,5 9 0,0 5 0,-3 5 75,-1 2 0,3 2 0,1 5 0,0 10 44,2 9 0,-4 5 0,6 4 1,1-4-64,-1-1 1,3-6-1,7 4 1,0-4-277,0-3 1,10-2 0,4-5 0,5-4 0,2-3-1142,0 0 1,3 0-1,2-9 1,5-3-2244,2-2 3483,2-10 0,8-4 0,-1-12 0</inkml:trace>
  <inkml:trace contextRef="#ctx0" brushRef="#br0">5382 12289 9730,'-12'2'1868,"5"5"-1433,5 8 1,2 13-1,0 7 1,0 6 0,0 1-1,0 1-280,0-1 1,7 1 0,0 1 0,0 4-726,3 1 0,-6-6 1,8-10-1,0-2-597,0-5 0,0-3 0,4-4 1167,-2-5 0,0-4 0,8-10 0</inkml:trace>
  <inkml:trace contextRef="#ctx0" brushRef="#br0">5297 12672 7986,'-21'-10'125,"-1"8"1,1-5 1811,0 4 0,4 10-1342,10 1 1,12-1-1,23-7 1,8 0-1,4 0-1390,3 0 1,1-7-1,4-1 795,1 4 0,1-8 0,-7 0 0</inkml:trace>
  <inkml:trace contextRef="#ctx0" brushRef="#br0">6637 12331 7569,'-2'-14'1405,"-3"0"0,-2-2-795,2-3 0,3 9 0,2 10 1,0 12-1,0 9 0,0 5-156,0 3 0,0 8 0,0-1 0,0 4-257,0 3 1,2 6-1,3-2 1,2-4-404,-2-5 0,-3-5 0,-2 2 0,3-9 1,1-7-171,3-5 1,3-9 0,-5 0 53,2-10 0,0-9 0,-7-12 1,0-5-1,0-4 204,0-10 1,-10 0 0,-2-9 0,-2 2 224,0 4 0,9-4 1,-4 5-1,2 5-76,0 4 1,0 12 251,7-2 0,2 16 1,5 12-1,7 14-49,5 12 0,2 0 0,1 9 0,-1 3-164,0 2 0,1 3 0,1-1 0,3 1 1,3-3-158,-3-5 1,4-4 0,-1-10 0,-1-2-17,3-5 1,-8-4 0,6-10 0,-8-2 47,-7-6 1,5-6 0,-7-12 0,0-4 108,-5-3 0,-5-10 0,-2-7 0,0 1 0,0-1-144,0 1 0,0 1 1,-2 13-282,-5 7 1,4 16 0,-4 12 0,5 14-1475,2 12 0,0 7 1845,0 9 0,0 10 0,0 3 0</inkml:trace>
  <inkml:trace contextRef="#ctx0" brushRef="#br0">7382 12608 7569,'-3'12'553,"-4"-5"2173,-7-5-1665,5-2 0,-3 0-148,5 0 0,4 2-375,-4 6 0,-5 3-440,-2 11 0,2-3 0,1-3 0,1-2-101,5 3 1,3-5 0,2 2-424,0 2 1,0-4-1,2 0 1,3 0 52,2 0 0,10-5 1,-3 4-1,3 1 303,-3 0 1,5-5 0,-5 5 0,5-3 339,2-4 0,-7 5 0,-2-1 459,-3 3 1,-1-5-1,-8 7-50,0 3 1,-3-6 0,-4 4-1,-7 1-1407,-5 3 0,5-5 0,0-2-4557,-3-2 5285,8-3 0,9-17 0,11-2 0</inkml:trace>
  <inkml:trace contextRef="#ctx0" brushRef="#br0">8148 12650 7569,'0'-21'194,"0"0"1,-3 0 0,-2-1-1,-2 1 1,3-3 0,1-2-1,6-2 1,1 2 773,3 3 0,8 13 1,-6 12-669,3 17 1,-7 7 0,2 14 0,-5 8-83,-2 4 1,2-3 0,3 8 0,2 0-313,-2-3 0,0-9 1,-1-12-1,6-2 1,2-5-488,4-3 1,-4-11 0,2-5-1,3-7 67,2-7 1,2-5 0,0-11-1,1-3 1,-1-3 161,0 3 1,0 5 0,1 7 414,-1 7 0,-7 9 1,-2 10 401,-3 9 0,-2 8 0,-9-3 0,-3 2-50,-2-2 1,-7 0 0,5-2-1,-3-1 1,-2-4-463,2 0 0,-7-10-2515,5-1 2562,4-6 0,10-21 0,12-5 0</inkml:trace>
  <inkml:trace contextRef="#ctx0" brushRef="#br0">8701 12884 7984,'9'12'683,"-4"-2"0,9-10 0,3 0-676,1 0 1,4 0-1,-1 0 1,0-3-404,1-4 0,-1-5 1,-2-9-1,-3 0 191,-2-1 1,-9 1 0,2 0 0,-4 0 506,-3-1 1,-3 11-1,-4 4 1,-9 4-1,-8 6 633,-4 4 1,-3 12 0,5 14 0,-2 4-539,2 8 0,4 3 0,8-8 0,7-3-502,5-1 1,4-3-1,5 2 1,10-9-1264,9-9 0,7-1 1368,9-8 0,10-11 0,3-9 0</inkml:trace>
  <inkml:trace contextRef="#ctx0" brushRef="#br0">9892 12480 6078,'-12'-9'5664,"5"-5"-5428,5 4 1,9 3 0,0 14-1,-2 10 1,-3 9 5,-2 9 0,0 5 1,0 5-1,0 2 1,-2 3-443,-5-3 0,4-2 0,-4-2 0,5-3-1374,2-5 1,2 3 1573,5-10 0,5-9 0,9-9 0</inkml:trace>
  <inkml:trace contextRef="#ctx0" brushRef="#br0">10169 12310 7729,'-15'12'440,"4"7"1,-1 9-1,2 5 282,1 5 1,-5 2 0,7 3-1,2-1-1065,2 1 0,3-8 0,3-2 0,4-2-1112,7-5 1455,5-2 0,2-3 0,1 0 0</inkml:trace>
  <inkml:trace contextRef="#ctx0" brushRef="#br0">9679 12650 7569,'-12'12'966,"8"-2"-922,18-10 0,2 0 0,20-3 0,2-1-287,2-4 0,5-8 1,2 2-1,3-5 82,-3-2 1,-9 6-1,-5 4 1,-2 1-76,-5 5 0,-7 5 291,-12 8 1,-3-4 0,-18 10 0,-5 3-177,-7 2 1,3 2 0,-8-2-1,0-2 81,-4-3 0,2 0 0,0 7 0,2 0 93,5 1 1,-5-3-1,5-3 1,5-2 930,4 3 0,13-5-586,-4 2 0,16-9 0,6 2 0,7-5 0,5-4-491,2-5 1,10-5 0,-2-10 0,4 1-281,2 0 373,1-10 0,9 8 0,2-8 0</inkml:trace>
  <inkml:trace contextRef="#ctx0" brushRef="#br0">10956 12523 7569,'-15'0'-781,"4"-3"2221,1-4 0,-6 5 1,1-5-971,-3 5 0,-4 11 0,3 5 1,3 7-1,2 5-541,-3 3 1,1 9 0,1-5 0,6 2 67,-1 1 1,8-10-1,-3 2 1,10-7 0,12-4-548,9-3 1,0-9 0,7-1-1,0-8 303,0-11 0,0-11 0,2-4 0,-6-1 0,-8 0 686,-7 5 1,3-4 0,-10 1 0,-5 3 233,-6 3 1,-4 8-1,-10 4 1,-6 1-318,0 5 1,-6 5 0,1 5 0,3 2-1270,3-2 913,1 7 0,20 0 0,4 9 0</inkml:trace>
  <inkml:trace contextRef="#ctx0" brushRef="#br0">11487 12098 8721,'-9'-12'1336,"-5"5"0,2 14-931,-2 7 1,7 7 0,-5 8 0,0 6-221,0 5 1,8 3-1,-4 2 1,6 2-534,2 2 0,0-1 0,0-11 0,2-3 0,6-4-613,6-4 0,2-2 0,1-3-1081,-3 0 2042,0-9 0,-2-2 0,-3-10 0</inkml:trace>
  <inkml:trace contextRef="#ctx0" brushRef="#br0">11168 12565 7569,'-33'0'793,"10"0"-179,8 0 1,20 0 0,5 0 0,13-2-420,13-5 1,4-5-1,5-7 1,2 3 0,5 1-196,2-1 0,3-3 0,7-2 0</inkml:trace>
  <inkml:trace contextRef="#ctx0" brushRef="#br0">12104 12480 7569,'-9'-12'235,"7"1"1,-3 6-1,10 0 1,6 8-1,4 8 242,-1 8 1,0 5 0,5 2-1,-3 5 1,-1 2-63,1 4 0,-4 4 0,2 1 1,0-2-130,-2-4 0,7-3 1,-5-7-450,5 2 0,2-9 0,1-12-143,-1-4 0,0-22 0,-2-10 0,-2-9 0,-6-4-97,-1-1 0,-1 1 0,-4-1 1,2 3-1,-2 5-1048,-3 6 317,-2 15 1134,0 5 0,0 28 0,0 4 0</inkml:trace>
  <inkml:trace contextRef="#ctx0" brushRef="#br0">12891 12480 7569,'-21'-9'1004,"0"6"0,0-4 1,-1 5-462,1 2 0,0 0 1,0 2-1,2 5 1,4 8-629,8 4 1,5 11 0,2 6 0,0 4-596,0 2 0,0-6 0,0-3 197,0-2 0,9-5 1,6-12 290,4-7 1,-1-14 0,-1-7 0,-3-5 0,0-5 452,-2-4 0,7 6 0,-5-1 341,5 6 1,2 13 0,1-4-156,-1 6 1,-7 4 0,0 6-1039,3 6 1,-5-2 0,2-1 590,2-1 0,3-3 0,3-7 0</inkml:trace>
  <inkml:trace contextRef="#ctx0" brushRef="#br0">13168 11949 10065,'-12'2'769,"5"5"1,5 10 0,2 9-265,0 9 0,0 5 0,0 5 0,2 2 1,3 8-630,2 6 1,7-9 0,-4 10 0,1-6-205,6-1 1,-5-8 0,2 0 0,2-7 0,1-7-113,-3-2 0,5-5 0,-5-12-593,5-7 0,-5-4 0,-2-6 885,-2-4 1,-1-5 0,-4-11 0,2-3 185,-2-3 0,4-6 1,1 4-1,-1-2 1,0-2 444,-4 2 1,5 2-1,-3 10 1173,-3 0-1079,-1 9 0,-3 5 0,0 14 0,0 7-307,0 5 1,0 2 0,0 0 0,0 3-243,0 4 1,0-4 0,0 4-1,0-4-55,0-3 0,7 0 0,0 1 1,-2-1-1,-1-2-392,4-5 0,-4 3 0,10-8 214,3 3 1,-5-7-1,2-1 1,3-6 100,1-5 1,-3-10-1,-1 1 1,0-8 23,-2-4 1,4-1 0,-6 10 0,-1 3 118,1 2 1,-1 0 33,-2-8 1,-4 8-1,6 2 1,-2 1 148,0-1 1,0 5 291,-7-8 1136,0 1-1327,0 2 0,0 5-154,0 14 1,0 5-73,0 10 1,0-8-44,0 0 0,0-7 0,3 5 72,4-3 0,-5 1 0,8-6 0,-3 6 0,0 2 93,-2 4 1,-3-4-1,-2 2 1,0 3-250,0 2 0,7-5 0,0 0-498,-2 3 1,7-1 0,2-2-762,5-7 0,-5-4 0,0-6 0,3-4 1289,2-7 0,2-14 0,0-5 0</inkml:trace>
  <inkml:trace contextRef="#ctx0" brushRef="#br0">14019 12480 7569,'-2'12'2541,"-6"-5"-144,6 5-2297,-7-10 0,11 8 0,5-10 0,7 0-417,5 0 1,2-3-1,1-4 1,-3-9-65,-5-10 0,5 2 1,-5-4-1,2 2 193,-1-2 0,-6 11 1,-9-4-1,0 2 457,0 0 0,-9 7 1,-6 5-1,-3 5 0,-6 6 690,-4 11 0,2 1 0,-8 22 0,4 4-713,4 6 0,2 4 0,5-7 0,3-1-668,1-3 1,11-6 0,-1-2 0,10-9-713,9-8 0,14-11 1,8 0-1,4-10-970,2-9 2104,1-15 0,0-4 0,-1-9 0</inkml:trace>
  <inkml:trace contextRef="#ctx0" brushRef="#br0">14529 12289 8275,'-21'0'4636,"0"0"-4313,9 0 0,0 0 0,5 2-310,-7 5 0,2 5 0,0 9 1,1 1-73,-1-1 0,7 0 1,-2 1-1,5-1-551,2 0 0,2-9 0,5-3 0,7-2 0,5 0 270,2-2 0,-6-2 1,-1-1-1,2 3 432,3 2 0,-5 2 0,1-2 1108,1 7 1,-6-2-1,-3 2 1,-5 3-426,-2 2 0,0 2 0,-2-2 1,-3-2-1,-5-3-1059,-1 2 0,-1-4 0,-5 0 284,3-3 0,0-11 0,-7-10 0</inkml:trace>
  <inkml:trace contextRef="#ctx0" brushRef="#br0">15508 12310 8916,'-21'0'442,"7"12"0,2 9 0,2 12 1,6 8-1,1 1 0,3 3 1,0 2-1,0 5 0,0-2 1,3-3-1372,4-7 1,-3-7 0,11-2 928,1-10 0,12-4 0,6 4 0</inkml:trace>
  <inkml:trace contextRef="#ctx0" brushRef="#br0">15380 12140 7569,'-30'0'111,"6"0"0,-4 0 193,4 0 1,15 2 0,11 3-305,17 2 0,12 0 0,11-7 0</inkml:trace>
  <inkml:trace contextRef="#ctx0" brushRef="#br0">15699 12374 7569,'-7'21'1527,"0"1"-1140,3-1 0,1 0 0,6 0 0,1 1 0,6-1-102,2 0 0,-5 0 0,4 3 0,-1 2 0,-5 2-3,-3-2 1,5-9 0,0-3-386,-2 3 1,7-8 0,0-4 0,2-10-218,0-9 1,0-15-1,10-4 1,2-2-1,2 2 14,-2 2 1,0 3 0,0 9 422,3 5 1,-1 4 0,-7 10-1,-2 3 95,-5 4 0,3 7 0,-10 12 1,-2 2-511,-3-2 0,5 5 0,3-5 0,1-7 298,6-10 0,11 3 0,5 0 0</inkml:trace>
  <inkml:trace contextRef="#ctx0" brushRef="#br0">17274 12098 8063,'-3'-19'820,"-4"5"1,-5 9-1,-2 12 1,2 14 0,1 12-283,-1 7 0,0 5 1,-5 5-1,6 4 1,-1 3-1,2-3-862,1-2 0,-5-5 0,7-9 0,2-5-603,3-2 927,2-3 0,0-16 0,0-2 0</inkml:trace>
  <inkml:trace contextRef="#ctx0" brushRef="#br0">16699 11991 7569,'-11'-9'1150,"-1"6"1,7-6-726,-2 0 0,9 6 0,12-4 0,8 5 0,6 2 41,8 0 1,11 2 0,5 5 0,2 5-331,5 0 0,3-3 0,2-9 0,-1 0 0,1 0-115,0 0 0,0-2 0,-3-5 1,-2-5-59,-2 0 0,-12-7 1,-2 5-1,-13-2 0,-6 1-1566,-3 8 1,-9 7 1602,-5 7 0,-23 15 0,-8 11 0</inkml:trace>
  <inkml:trace contextRef="#ctx0" brushRef="#br0">18550 12246 7236,'-14'0'489,"0"0"0,-3 0 0,-2 0 0,-2 0 0,0 0 1,-1 0-1,1 0-137,0 0 1,7 10-1,0 2 1,-1 2-1,1-2 1,2-1-791,3 1 1,2-5 123,7 8 0,2-11 1,5 3-1,7-4 390,5-3 0,3 9 0,-1 3 0,-2 2 649,-5 0 0,-2 1 1,-7 6-1,2 0-156,-3 0 1,-1 1 0,-6-1 0,-1 0-163,-3 0 1,-10 1 0,3-1 0,-5-2-1106,-2-5 0,-1 2-3841,1-8 4539,9-1 0,12-17 0,12-2 0</inkml:trace>
  <inkml:trace contextRef="#ctx0" brushRef="#br0">18593 12480 9809,'-3'12'5200,"-4"-5"-5458,5-4 0,-12-3-4036,14 0 4294,4 0 0,18 0 0,-1 0 0</inkml:trace>
  <inkml:trace contextRef="#ctx0" brushRef="#br0">19039 11821 7569,'-21'-12'1272,"7"3"0,0 9-175,-3 0 0,5 0 0,1 5 0,-1 6-603,0 11 1,5 16 0,-7 2-1,-3 9-513,-2 6 0,-9 1 0,2 8 1,5-2-1,6-6-89,6-6 0,2-8 1,7-4-822,0-2 1,9-13 0,5 1 0,5-10 0,3-5-709,-1-4 1,0-2 1636,0-3 0,1-10 0,-1-2 0</inkml:trace>
  <inkml:trace contextRef="#ctx0" brushRef="#br0">18656 12246 7569,'-21'0'6536,"19"0"-6392,9 0 1,19-7-1,9 0 1,6 0-563,1-2 1,8 6 0,2-4 417,2 5 0,-7 2 0,5 0 0</inkml:trace>
  <inkml:trace contextRef="#ctx0" brushRef="#br0">19231 12523 7569,'-21'21'8941,"9"-9"-8614,2-3 1,20-9-1,4-2 1,5-3 235,2-2-563,-9 0 0,16-2 0,-4-3 0</inkml:trace>
  <inkml:trace contextRef="#ctx0" brushRef="#br0">21018 11970 7569,'-19'-2'-287,"2"-3"0,3-5 269,-2-1 0,-3 4 0,-3-8 1,1 1-1,2 0 0,3 2 0,4 0 1,2 1-270,6-6 1,4 8 0,7-1 286,7 1 0,5 6 0,2-6 0</inkml:trace>
  <inkml:trace contextRef="#ctx0" brushRef="#br0">21124 11757 7823,'0'-30'462,"-2"6"1,-3-4 0,-4 4 0,-3 5 52,-5 5 1,-2-5-1,-2 5 1,0-3-1,-1 3-246,1 7 1,0 5-1,0 2 1,-1 0-350,1 0 0,0 9 0,-3 5 0,-2 5 0,-2 5 0,2 4-17,2 8 1,3 4 0,0 5 0,-1 2 46,1 3 0,9 6 0,5-4 0,5 0-134,2 0 0,0 5 0,2-10 0,5-4-364,7-5 0,8-12 0,4 2 0,2-7 0,-2-7-1765,-2-7 2313,-12-4 0,6 6 0,-6 3 0</inkml:trace>
  <inkml:trace contextRef="#ctx0" brushRef="#br0">20422 12353 8225,'-12'-3'473,"5"-4"1,7-7-147,7-5 1,5 5 0,12 0 0,2 0 0,7 2 0,5 2-9,7 1 0,4 7 1,-2-5-1,3 4-724,-3 3 0,1 0 0,-1 0 0,3 0-1701,-3 0 2106,-2 0 0,-3 10 0,1 1 0</inkml:trace>
  <inkml:trace contextRef="#ctx0" brushRef="#br0">21784 11630 6422,'0'-31'-115,"0"8"0,0-6 1,0 6-1,-3 4 1734,-4 4 1,2-1-1,-9 9-1068,-2 2 0,-10 19 0,-3 12 0,1 10 0,0 11-470,-1 5 0,-6 14 0,4 10 0,0 2 0,1-3-140,4-2 0,11 3 0,8-10 0,5-7-68,2-4 0,2-8 1,5-9-1,10-5-1526,9-3 1,7-8 1652,10-8 0,9-9 0,2 4 0</inkml:trace>
  <inkml:trace contextRef="#ctx0" brushRef="#br0">22145 11906 7569,'-7'-21'1295,"0"0"-861,2-1 1,1 11 0,-1 1 0,-5 3-60,-1 0 1,3 2-1,-6 12 1,-2 10-153,-3 9 1,-2 0-1,-1 7 1,1 0-101,0 0 0,-1 0 0,4 3 0,3-8 0,8-4-42,5-3 0,4 0 1,5-2-252,8-5 0,3-4 0,6-10 1,2 0-1,2 2 46,-2 5 0,-2-2 0,-3 7 0,-2-1 359,-5 1 0,3 2 1,-10 8-1,-2-1 181,-3 0 0,-4 0 0,-5 1 0,-7-1-318,-5 0 1,-5 1 0,-2-1-1,-2-2-951,2-5 1,9 2 0,5-6 852,3 2 0,11-8 0,10 6 0</inkml:trace>
  <inkml:trace contextRef="#ctx0" brushRef="#br0">22294 12417 7569,'0'14'1985,"0"0"1,3-7-1208,4 7 1,-5 0 0,5 10-424,-5 4 1,-2-2-1,0 7 1,0 0-1,0-2-1347,0 0 0,-7 4 0,0-6 992,3-3 0,-8-12 0,0-5 0</inkml:trace>
  <inkml:trace contextRef="#ctx0" brushRef="#br0">14849 12310 7592,'-15'3'1565,"1"4"-2021,9-5 0,-2 7 68,14-9 540,-4 0 0,6-2 1,-9-5 451,0-7 1,0 2 0,0-2-381,0-3 0,0-2 1,0-2-247,0 0 0,0 0 0,0-1 0,3 1-15,4 0 0,-5 0 0,5-1 0,-4 1 97,-3 0 0,0 0 0,0-1 1,2 3 133,5 5 1,-5-5-1,5 5 373,-4-5 0,-3 5-279,0 0 0,0 12 0,2-1 0,3 10-303,2 5 0,2 2 0,-4 8 0,2-1 0,0 0 0,0 0-41,1 1 1,-1-1-1,-5 0 1,3 3-1,2 2 139,-2 2 0,4 7 0,-2-6 0,0-1-90,3 3 1,-8-7 0,7 4-1,-1-5-312,-1-1 1,2-10 0,-2-5-563,7-5 1,-4-11 0,-3-6 880,-5-4 0,8-2 0,2 0 0</inkml:trace>
  <inkml:trace contextRef="#ctx0" brushRef="#br0">14806 11417 7569,'0'-14'492,"0"0"1,0-3 181,0-2 1,-2 8 0,-5 4-96,-8 4 1,-4 13-456,-2 4 1,2 5-1,3 2 1,4 0 0,0 1 113,0-1 0,8 7 0,-4 0-347,6-2 1,2-2 0,0-3 4,0 1 1,2-11 0,6-4 93,6-4 1,5-1 0,2 3 10,0 2 0,0 0 0,1-7-46,-1 0 1,0 0-3,1 0 1,-8 0-419,0 0 280,-9 0 605,4 0 535,-9 0-776,0 0 1,-2 7-205,-5 0 0,-3 3 1,-6-6-39,1 4 0,8-1 0,-7-7-191,-2 0 1,-3-3 325,-3-4 1,4 2 0,1-6 89,3 1 1,9-6-112,-2 1 1,5 4 0,2-3 0,0-3-255,0-2 1,2-2 0,3 0 76,2-1 0,7 1 0,-5 2 0,3 3 1,5 1-5,2-1 1,-5 6 0,-2 1 0,0 2-65,-1 0 0,-4 0 394,8 7 1,-8 0-107,7 0 1,-9 2 0,4 3-141,1 2-8,-8 0 254,7-7 186,-9 0 1,-2 0-188,-5 0 0,2 0 25,-9 0 1,7-7-488,-7 0 0,7 0 225,-8 7 1,1 0 156,-7 0 0,0 0 0,2 2 1,2 3-13,3 2 0,2 9 0,-4-1 152,2 4 0,2 2 0,-2 0-209,6 0 1,-1 1-1,2-1 1,2 0-17,3 0 0,9 1 0,0-1 0,0-2 1,0-3 25,0-2 1,10 1 0,-5 6-1,2-2-74,0-5 1,0 3 0,7-10 0,1-3-219,-1-1 1,7-10 0,3-5 0,0-5-178,0-6 0,4-3 0,-7 4 1,-2 1-1,-2 2-796,-3 5 0,-7 5 1205,1 9 0,-11 0 0,6 0 0</inkml:trace>
  <inkml:trace contextRef="#ctx0" brushRef="#br0">22975 11970 6215,'-12'-2'417,"5"-5"0,5-8 1,2-3-91,0-4 0,0 1 0,0 0 1,0-1-1,-3 4 52,-4 3 0,5 4 0,-8 6 1,1-2 54,-5 2 1,-5 5 0,-2 5-1,-1 7-244,1 6 0,0 1 1,-1 14-1,4-2-98,3-5 0,-1 5 0,9 0 0,2-1 97,3 1 1,2-3 0,2-6-282,5-1 0,5-7 0,9-2 1,3-3-1,2-4-89,2-3 1,1-2 0,-6 0 0,3 0 0,3 0-268,-3 0 1,-3 0 0,-2 0-1,1-2 90,-1-5 0,7 2 358,1-9 0,-1 0 0,-7-7 0</inkml:trace>
  <inkml:trace contextRef="#ctx0" brushRef="#br0">23230 11481 8268,'-19'2'2247,"7"5"-1737,12 8 0,10 4 0,11 4 1,3 6-1,4 6-456,8 5 1,-3 3 0,0 2-1,0 2 13,0 2 1,-7 8 0,2-7 0,-6-1-1,-8 1-300,-7 0 1,-5 1 0,-2-3 0,0 1 195,0-1 1,0-6 0,-2-4 0,-5-5 0,-5-2-1034,0-5 1,-4-10 1069,9-2 0,-1-18 0,8 1 0</inkml:trace>
  <inkml:trace contextRef="#ctx0" brushRef="#br0">23890 11906 7569,'-22'0'888,"8"0"0,5 0 1,6 0-163,13 0 1,6 0 0,6 0 0,-1-2 0,3-3-659,4-2 0,-4-2 0,4 4 0,-2-2-332,2 2 0,-4 3 0,4-1 0,-4-1-1610,-3-3 0,0-1 1874,1 8 0,-1 0 0,0 0 0</inkml:trace>
  <inkml:trace contextRef="#ctx0" brushRef="#br0">23975 12225 7569,'-22'0'936,"13"-2"-286,9-5 0,12-3 0,14-6 1,5 2-1,2-3-1488,4-2 0,4 5 1,1 2 837,1 3 0,-1-8 0,1 5 0</inkml:trace>
  <inkml:trace contextRef="#ctx0" brushRef="#br0">25038 11481 7569,'0'-14'1243,"0"0"0,0-3 1367,0-2-1903,0 7 1,-2 5-561,-5 14 0,-3 8 1,-8 13-1,-1 5 0,-5 2-256,0 1 1,1-1-1,1 5 1,1-4-197,0-8 1,0 3-38,-1-3 1,13-9-1,9-14 45,12-10 1,9-14-1,5-11 1,5-3 0,-1-5 25,1-2 0,5-3 0,-8 3 1,-2 4 676,-2 8 0,-5 5 0,-3 1 236,-2 1 1,-9 12 0,0 11-29,-10 17 1,0 12 0,-7 11 0,1 1-508,-1-1 1,0 10 0,-2 2 0,4 3-469,1 0 0,7-3 1,-6 3-1,6-10 1,4-7-102,6-4 0,3-10 1,11 2-1,-1-7-3471,0-7 3933,-9 5 0,7-16 0,-7 6 0</inkml:trace>
  <inkml:trace contextRef="#ctx0" brushRef="#br0">24889 12246 7569,'-21'0'1279,"0"0"0,0 0 478,-1 0 1,13 0 0,9 0-1273,12 0 1,14 0 0,4 0 0,6 0-374,9 0 1,-3 0 0,10-2 0,0-5-1,3-7-4674,-1-5 4562,8 7 0,-18-16 0,8 4 0</inkml:trace>
  <inkml:trace contextRef="#ctx0" brushRef="#br0">7680 14117 7569,'-3'-21'289,"-4"0"0,5 7 0,-8 2 1,1 2-1,-5 6 0,-3 4 0,3 7 1,7 9-1,4 10 0,3 10-137,0 4 0,10 5 1,4 2-1,3 5 1,-1 0-1,-2 0 1,3-7-215,2-7 1,2-1 0,0-8 0,1-3 0,-3-3 54,-5-1 1,2-8-1,-6-2 393,2-3 0,-8-4 1,3-12-126,-4-7 0,-3-8 0,0-6 0,0-7-231,0-6 1,0-4 0,-3-4 0,-4-8-56,-7-4 0,2-12 0,0-5 1,3-3 137,4 3 0,-4 0 0,2 15 0,2 8 568,3 8 1,2 14-431,0 5 1,0 16-1,0 14 1,2 17-139,5 14 0,-2 17 0,9 4 1,3 3-214,1-1 1,6-6-1,2 4 1,5 1-1,2-3-320,5 0 1,-5-10-1,2-9 1,3-2 163,2-5 1,0-10-1,-2-4 1,-5 0 99,-2 0 0,5-7 0,-8 2 262,-2-5 1,-5-4 0,-7-5 226,-7-8 1,-4 4 0,-3-4 0,0-3-229,0-8 1,-7 0-1,-3-10 1,1-2 0,-1 1-134,6 1 0,1-4 0,3 5 0,0-3 1,3 0-910,4 2 0,-5 11 0,8-4-679,-1 6 1,-4 4 728,9 4 0,-9 18 0,2 18 887,-5 12 0,-2 7 0,0 3 0</inkml:trace>
  <inkml:trace contextRef="#ctx0" brushRef="#br0">8722 14500 7569,'12'-9'1471,"-5"-6"-1007,-5 6 1,-4 0-1,-8 11-40,-11 5 0,0 5 0,-8 11 0,6 3 0,2 5-284,-1 2 1,1-7 0,2 3-1,5-6-128,7-2 0,4 1 0,6-3 1,4-5-664,7-7 1,12-5 0,5-4 0,2-3 328,5-2 0,2 0 0,0 7 1,-2 0-1,-5 0 616,-2 0 1,-5 9-1,-12 6 1,-7 4-102,-5 2 1,-2 0 0,-2 0-1,-5 1 934,-7-1 0,-8 7 0,-4 1 0,-2-4-1137,2-1 1,-5-5 0,3-2 0,2-3-4052,2 2 4061,3-6 0,19-1 0,4-9 0</inkml:trace>
  <inkml:trace contextRef="#ctx0" brushRef="#br0">9615 13884 7569,'-2'-15'891,"-3"1"233,-2-2 0,-2 6 0,4 1-265,-2-1 0,-10 10 0,6 0-429,-1 12 1,-7 16 0,5 10-1,-5 10-134,-2 8 1,-10 15 0,-2 7-1,-3 5 1,3 2-273,2 0 0,3-7 1,9-5-1,5-4-571,7-8 1,4-14 0,8-2-1,9-10 1,12-6-1575,5-10 1,16-7 2120,-4-12 0,4 0 0,-4 0 0</inkml:trace>
  <inkml:trace contextRef="#ctx0" brushRef="#br0">9849 14202 7569,'-21'0'1714,"2"-2"1536,5-5-2431,-5 5 1,17-5-613,-5 14 0,11 0 0,4 12 1,-4 4-1,-1 3-3,-3 5 1,0 2 0,0 7 0,0-2-57,0-3 0,0-2 1,-3 5-1,-1-5-144,-4-2 0,1-3-43,7-6 1,0-8 0,0-5-189,0-6 1,0-8-1,0-19 1,0-4 0,0-7 157,0-6 0,0-4 1,0-4-1,0-8 1,0-4 58,0-3 0,0 10 0,0 4 0,0 8-64,0 6 0,10 8 62,4 14 0,-2 6 1,0 16-1,-1 8 60,1 10 1,-5 7-1,5 10 1,0-1-1,0 1 123,4-1 1,3-6-1,3-3 1,-1-3-56,0-4 1,3-2 0,2-3 0,2-2 0,-2-5-29,-2-7 1,4-4 0,0-3 0,-4-3-49,-7-4 1,6-4 0,-6-13-1,-1-4-210,3-8 1,-9-13 0,-1-6 0,-2-1-127,0-1 0,0 3 0,-4-3 0,2 10 0,2 9-481,-3 9 1,-1 18-311,-3 11 1,-7 11 0,0 18 1086,2 6 0,-7 15 0,0 4 0</inkml:trace>
  <inkml:trace contextRef="#ctx0" brushRef="#br0">10488 14458 7569,'9'-12'179,"-7"-7"0,8 5 260,-1-5 0,-4 0 1,7 2 269,-3 3 1,-4 12 0,-12 2-340,-7 12 1,-3 7 0,1 2-1,2 0-221,-3 0 0,0 1 1,1-1 114,2 0 0,9 0-422,-2 1 0,7-1 1,7-2 33,7-5 0,3-2 0,-1-7 0,-4 4 394,-2 3 1,4 2-1,-7 7-118,-2 0 1,-3 1-1,-2-1 1,-2 0 205,-6 1 1,-3-1 0,-11 0 0,1-2-1,0-5-2167,0-7 0,2 0 1809,4-7 0,6-4 0,9-18 0</inkml:trace>
  <inkml:trace contextRef="#ctx0" brushRef="#br0">10871 14458 7569,'-15'2'850,"1"5"245,9-5 1,5 8 0,15-10 0,4 0-751,2 0 1,7 0 0,3 0-1,2-3 1,2-1-460,-1-3 0,3 0 0,-8 7 0,-1-3 527,3-4-413,-8 5 0,18-17 0,-8 7 0</inkml:trace>
  <inkml:trace contextRef="#ctx0" brushRef="#br0">11573 13926 7569,'0'-12'3554,"0"3"1,0 28-3040,0 9 0,0 10 0,0 7 0,0 2-578,0 3 1,0 6 0,0-4 0,0 0-1,0 0-82,0-5 0,2-11 145,5-8 0,5 5 0,9 0 0</inkml:trace>
  <inkml:trace contextRef="#ctx0" brushRef="#br0">11785 13416 7569,'-21'0'1368,"0"0"-631,-1 0 0,11 2 0,6 3 0,12 4 0,14 6 0,12 8-278,8 10 1,1 7 0,3 5-1,2 5-378,3 7 1,0 11 0,-10 5 0,-2 1 0,-8-1 102,-6-5 0,2 5 0,-14-2 1,2-4-244,0-8 1,-9 0 0,2-10 0,-5-2-1,-2-2 90,0-2 0,-2-8-31,-5 1 0,-14-10 0,-13 4 0</inkml:trace>
  <inkml:trace contextRef="#ctx0" brushRef="#br0">8424 15521 7569,'-16'0'2682,"11"2"-2041,19 5 0,17-5 0,18 8 0,13-3-465,13 0 0,22 0 0,-36-7 0,1-2 0,4-1 0,1-1 0,4-3 1,2 0 52,3-2 1,1-1 0,12-2 0,2 0 0,8-2 0,3 0 0,5-3 0,1-2 0,6-1 0,1 0-218,-35 6 0,0 0 1,-1 0-1,38-7 1,0 1-1,-1 3 1,-3 1-1,-8 4 0,-4 1-194,-10 1 0,-2 3 1,-9 4-1,-2 1 1,-11-1-1,-4 2 1,43 5-266,-23 11 0,-19 4 0,-14 2 0,-15 2-159,-9 6 1,-14-6 0,-7 8-1,-10-3 606,-9 1 0,-5-1 0,-2-7 0</inkml:trace>
  <inkml:trace contextRef="#ctx0" brushRef="#br0">10169 16073 7569,'-12'3'3138,"2"2"-2144,1 2 1,6 12 0,-4 2 0,5 12 0,2 7-809,0 3 1,0 1 0,0 6-1,0 4-405,0 1 1,0 4 0,0-10 0,2-4 78,5-7 0,-4 0 1,4-10 139,-5-2 0,8-2 0,2-3 0</inkml:trace>
  <inkml:trace contextRef="#ctx0" brushRef="#br0">9743 16180 7569,'14'0'681,"0"0"1,5 0 0,7-3 215,10-4 1,-1 3 0,5-11 0,5-1 0,0-3-587,0-2 1,-2 7 0,-1-1 0,1 1-560,-1 2 1,-6 1 0,-3 6 0,-2-2 247,-5 2 0,-3-7 0,-1 0 0</inkml:trace>
  <inkml:trace contextRef="#ctx0" brushRef="#br0">9552 16031 9260,'-15'2'842,"4"5"0,1 10 0,5 11 1,3 15-165,2 11 1,0 10-1,-2 7 1,-3 7-541,-2 4 0,0-4 0,7-2 0,0-3 0,0-7-1677,0-7 1,12-9 1538,9-15 0,10-4 0,11-10 0</inkml:trace>
  <inkml:trace contextRef="#ctx0" brushRef="#br0">10594 15903 10216,'2'17'852,"3"2"0,5 7 0,1 4 0,4 11-377,-4 6 1,6 7 0,-10 10 0,-2 2-608,-3 5 0,-2-7 0,0 2 1,0-9-1,0-8-1919,0-9 0,0 1 2051,0-13 0,10-9 0,1-10 0</inkml:trace>
  <inkml:trace contextRef="#ctx0" brushRef="#br0">10934 15776 7569,'-11'0'3813,"3"-3"-3392,16-4 0,3 5 0,13-7 0,2 1 0,5-1-517,2-3 0,0 7 0,5-2 0,-5 5-310,-2 2 1,-3 0 0,-7 0 0,0 0 510,1 0 1,-10 2 0,-5 5 0,-7 8 245,-7 4 0,-5 4 0,-10 3 0,-1 5 129,-6 2 1,-1 5 0,-8 9 0,5 3 10,2-3 0,3-12 0,9-6 0,5-6 0,7-2-610,4 1 1,22-10 0,9-5 0,10-5-85,5-2 1,9 0-1,5-2 1,2-5-1,0-5-535,-3 0 1,-1-5-1,2 10 738,-8 3 0,-4-8 0,-2 0 0</inkml:trace>
  <inkml:trace contextRef="#ctx0" brushRef="#br0">3850 11268 7569,'-21'-11'207,"0"1"1,2 13 0,5 4-1,7 7 1,7 5 0,9 0-1,10-3 1,9-2 98,6 3 1,1 2 0,8 2-1,-1 0 1,1 1 0,2-4 0,2-1-114,2-3 1,8 0 0,-7 5 0,-1-2 0,1-5-221,0-3 0,6 5 1,-6-7-1,-3-2 33,-2-3 1,-2-2 0,-1 0 0,3 0 7,5 0 0,-5 0 1,7 0-1,0 0-168,5 0 1,4-2-1,3-3 1,0-2-1,-1 2 106,1 3 0,0 2 1,-2 0-1,-3 0 36,-3 0 0,-8 0 0,1 0 0,-4 0 0,-2 0 5,-1 0 1,1 0 0,2 0 0,2 0 186,3 0 1,2 0 0,-5 0 0,3 0-147,-3 0 1,-2 0 0,-3 0 0,1 0-12,-1 0 1,-6 7-1,-3 3 1,0-1-1,-2 3 12,-1 0 1,6-8-1,-5 6 1,2-3-1,5 0 24,2-2 0,12-5 0,4-5 0,6-2-168,2 2 1,7-4 0,0 2 0,-5 2 60,-7 3 1,2 2-1,-6 0 1,-1 0 27,-4 0 0,-5 2 0,-3 3 0,-2 4 0,-2 3 25,-2 4 1,-8-4 0,7 0 0,3-2-16,2-6 1,12-1 0,5-3 0,5 0-1,4 0-57,5 0 0,-5-3 0,7-1 0,-2-4 53,0 4 1,-7 1-1,-10 3 1,-2 0 66,-5 0 1,-2 0 0,-2 0-1,-3 0 52,-5 0 0,6 3 0,-6 1 0,8 4 0,4-4-217,3-1 0,9-3 0,-3 0 1,6 0-8,2 0 1,-3 0-1,-2 0 1,-4 0 114,-3 0 1,4 0-1,-6 0 1,-3 0 0,-4 0 197,-8 0 1,5 0 0,-6 0 0,1 0-78,0 0 0,1-3 0,6-1 0,3-4-220,5 4 1,-3 1 0,8 3 0,-1 0-1,0-2 57,5-5 1,-4 5 0,2-6 0,2 6-66,2 2 0,-4 0 1,-3 0-1,-2 0 1,-5 0 212,-2 0 1,-9 0-1,-3 0 1,0 0 48,0 0 1,-5 0-1,8 0 1,-1 0-81,-2 0 1,8 0 0,-6 0-1,5 0-216,3 0 0,6-2 0,3-3 0,3-2 0,4 2-54,2 3 1,-6-1 0,-3-1 0,-3-3 258,1 2 0,-7 3 1,-8 2-1,3 0 1,0 0 20,-3 0 1,5 0-1,-4 0 1,4 0 3,2 0 1,1 0 0,0 0 0,-1 0-241,1 0 0,9 0 1,4 0-1,6 0 1,2 0-78,-1 0 0,-1 0 0,-3 0 0,-2 0 102,2 0 0,-7 0 1,-3 0-1,-1-3 1,-3-1 315,-3-4 0,5-1 1,-13 4-1,1-2 332,0 2 0,-6 3 0,6 2 0,1 0-418,-3 0 1,7-7 0,-2 0 0,7 2 0,4 3-80,-1 2 0,-3 0 0,-3 0 0,3 0-139,5 0 1,-5-7 0,4 0 0,-4 2 0,-2 3 151,-1 2 1,1-3-1,-1-2 1,1-2 167,-1 3 0,-6-1 1,-1 0-1,5-2-75,8 2 0,-3 1 0,4-1 0,-4-2-191,-2 2 1,6 3-1,3-1 1,0-1 0,3-3-151,-1 2 1,0 3 0,6-1-1,-6-2 252,-2-2 1,-2-2 0,-6 4 0,4-2 0,1 2 94,-1 3 1,-3-5 0,-3 0 0,1 2-82,-1 3 0,8 2 1,-1 0-1,-1 0 0,-3 0 21,-3 0 1,-4 0-1,2 0 1,3 0-214,-5 0 1,4 0 0,-6 0 0,4 0-1,5 0 10,4 0 1,-4 0 0,5-3 0,-3-1 153,3-3 1,-5-1-1,4 6 1,-4-3 103,-2-2 1,-3 0 0,-2 7 0,-5 0-105,-2 0 0,6 0 1,-3-2-1,1-3 1,-2-2-68,-2 2 0,7 3 1,-3 2-1,5-2 47,3-6 1,-1 6-1,1-5 1,-1 5 0,1-1 69,0-4 1,-3 5 0,-2-5 0,-3 4-7,3 3 0,-5-7 0,0 0 0,0 3-8,0 1 0,-7 3 0,5 0 0,0 0 0,2-2-67,0-5 1,7 4 0,-7-4 0,3 5-158,-1 2 0,0-7 1,6 0-1,-4 2 0,-3 3 250,-4 2 0,1 0 0,-5 0 1,2-3 34,-2-4 0,5 5 1,-3-5-1,1 4-22,2 3 0,-5 0 0,7 0 0,0 0-273,0 0 1,-5 0 0,8 0-1,1 0 1,4 0 3,1 0 1,-2 0-1,-2 0 1,-2 0 157,1 0 1,-3 0 0,-1-2-1,0-3 1,-3-2 27,1 2 1,0 3 0,-5 2-1,5 0 209,2 0 1,0 0 0,5 0 0,-3 0-284,3 0 1,2 0-1,3 0 1,-3 0-1,-2 0 5,-3 0 0,-7 0 0,8-2 0,-1-3 17,-2-2 1,1 0-1,-8 4 1,2-1-1,-2-3 293,-2 2 1,-3 3-1,0 2 1,0 0-269,1 0 1,-1 0 0,0 0 0,0 0-129,1 0 1,6 0-1,0 0 1,1 0 60,2 0 1,2 0 0,7 0 0,-2 0 0,-5 0 53,-3 0 1,6 0 0,-8 2 0,-2 3 219,-2 2 0,4 0 0,1-7 0,-3 0 0,-3 0-88,-1 0 0,6 0 0,3 0 1,-1 0-61,1 0 0,5 0 1,-6 0-1,1 0-221,0 0 0,4 0 1,-4 0-1,0 0 0,-1 0 25,-4 0 0,-2 0 0,-3 0 360,1 0-178,-11-10 0,6 6-5,-10-10 0,7 6 1,-4-3-1,1-1 1,6 2-1,2-1-121,2-1 0,-2 5 0,0-8-210,2-1 1,-4-1-1,11 1 581,-4 2-74,-3-1-163,-9-6 1,-3 7 681,-9 0-587,0 0 1,-2-8-1,-3 1 1,-4 2 0,-1 3 57,1 2 0,-5-1 0,7-6 1,0 2-119,-3 5 0,8-5 1,-5 5-294,4-5 0,3-2-115,0 0 338,0-1-90,0 11 364,0 1 439,0 10-326,0 0-285,0 10 0,0-6 0,0 10-5,0 3 0,0-5 1,0 2-1,-2 2 6,-5 3 1,-5 3 0,-9-1-133,-1 0 0,1-2 1,2-2-1,3-3-46,2 2 1,6-4 0,-6 2 0,0 3 35,2 2 1,3 2-283,9 0 112,0 0 1,0 1 189,0-1 0,0-7 1,-3-2 189,-4-3 0,-4-1-145,-11-8 1,1 0 0,0 0-59,-1 0 1,8 0-1,0 0-241,-2 0 1,4 0-1,-2 0 1,-3 0 210,-2 0 0,-2 2 0,0 3-35,-1 2 0,1 0 0,0-7 0,-1 2 237,1 5 0,0-4 0,0 4 0,-1-5 1,-1-2-65,-6 0 1,6 7 0,-8 0 0,3-2-125,-1-3 23,1-2 1,0 0-1,-1 0 1,1 0-15,-3 0 0,5 0 1,-7 0-1,0 3-79,0 4 0,7-5 0,-5 8 0,3-3 75,-1 0 5,1 0 154,7 2 1,-1-4-99,1 9 0,0-9 67,0 2 1,-1 2 0,-1-1 0,-3-4-44,-3-1 0,-1-3 0,1 0 1,-4 0-1,-2 0 0,-1 0 1,-2 0-1,-2 2-72,-2 5 0,-1-5 0,1 6 0,-1-6 0,3-2-161,4 0 0,-4 7 0,7 0 0,-2-2 95,-1-3 0,3-2 0,-5 0 1,3 0-1,-3 0 41,-2 0 1,-5 0 0,-2 0-1,-3 0-54,3 0 0,-5 0 0,2 0 0,3 0 41,2 0 1,2 0-1,3 0 1,2 0 0,3 0 48,-3 0 0,5 0 0,0 0 0,0 0 118,0 0 1,4 0 0,-6 0 0,-3 0-1,-2 0 72,-3 0 0,-1 0 0,-4 0 0,-1 0-193,1 0 0,-4 0 1,3 0-1,1 0-79,4 0 0,1 3 0,3 1 1,2 3 16,3-2 0,1 5 0,-3-3 1,1-3-1,1 1 35,2 2 0,-8-5 0,8 6 0,-2-6 60,-1-2 1,1 0 0,-8 0 0,-1 0-1,-4 0 110,-1 0 0,-1 0 0,10 0 1,2 0-125,3 0 1,-1 0 0,-4 0 0,2 0-34,3 0 1,6 2 0,-6 3 0,-1 2 0,1 0 13,-1 3 0,3-8 1,-5 5-1,3-2-82,-3 2 0,-4-5 0,-8 5 0,-4-4 0,-5-3-17,-5 0 1,7-3-1,-9-1 1,7-3 94,0 2 1,11 2 0,1 3-1,2 0 136,7 0 1,-4 0 0,9 0 0,-3 0-1,3 3-14,2 4 1,-4-5-1,4 8 1,1-3-81,-1 0 0,-7 2 0,3-4 0,-6 2 1,-1-2-260,-1-3 0,1-2 0,-3 0 0,-2 0 29,-3 0 1,0 0 0,8 0 0,-1 0 98,1 0 1,-8 0 0,0 0-1,3 0 59,2 0 0,3 0 1,-1 0-1,1 0 1,-1 0 401,0 0 1,1 3 0,-3 1 0,0 3-249,3-2 1,-6-2 0,15-1-1,-2 3 1,2 2-21,2-3 0,-5-1 0,6-3 0,-1 0-90,0 0 0,-7 0 0,1 0 1,-8 0-161,-5 0 1,-2-7-1,2 0 1,-6 2 88,-6 3 1,6 2 0,-1 0 0,0 0-1,0 0 93,1 0 0,8 0 0,-1 0 1,4 0-2,2 0 0,8 0 0,-1 0 0,-1 0 0,-1 2 30,2 5 1,-4-5 0,7 5 0,-2-4-20,-1-3 1,1 0-1,-8 0 1,3 0-12,4 0 1,-4 0-1,5 0 1,-5 0-43,-3 0 0,8 7 0,-1 0 1,1-2-1,-1-3 4,1-2 1,6 0 0,-4 2 0,0 3-13,0 2 1,5 0 0,-8-4-1,1 1 1,-1 3-60,1-2 0,0 0 1,-8 0-1,0 2 59,1-3 0,-1 1 0,1 0 0,-1 2 26,1-2 1,-1-3 0,1 0-1,1 3-12,6 2 1,-5 0-1,7-7 1,-3 0-45,1 0 1,6 3-1,-4 1 1,0 4 0,3-4 38,-1-1 1,-7-3 0,3 0 0,-6 0-19,-1 0 0,-3 0 0,-2 0 0,-3 0 0,0 0 23,-2 0 0,0 0 1,-7 0-1,5 0 17,2 0 1,2 0 0,8 0 0,-3 0-6,-5 0 1,5 2-1,-4 3 1,4 2-1,2-3-8,1-1 0,-3-3 0,-3 0 0,-1 0 15,1 0 1,-11 7 0,-2 0 0,-3-2-25,-4-3 1,-1 0 0,5 3-1,0 2 1,-2-2 2,-5-3 0,12-2 0,-2 0 0,6 0 6,8 0 1,0 0-1,2 0 1,-2 0 49,-1 0 0,8 0 0,-9 0 0,1 0 0,1 0 69,-3 0 1,-6 0 0,4 3 0,0 1-21,0 4 0,-7-1 0,4-7 1,-2 0-23,1 0 1,8 0 0,-1 0 0,4 0-1,2 0-76,1 0 1,6 0-1,3 0 1,3 0-118,4 0 1,0-7 0,0-1 0,-3 4 146,3 1 0,3 3 1,1 0-1,-1 0 1,-6 0 28,-6 0 0,2 0 1,-3 0-1,-4 0 31,-7 0 0,2 0 0,-5 0 0,5 0 0,3 0-59,-1 0 1,8 0 0,-1 0 0,-1 0-88,-4 0 0,6 0 1,2 0-1,0 0 48,0 0 1,0 7-1,-5 1 1,2-4 24,-2-1 0,5-3 0,-2 2 0,-1 3 0,1 2 1,0-2 1,1-3 0,-3-2 0,1 0-73,-2 0 1,1 0-1,-1 0 1,2 0 0,-2 0 28,-2 0 0,-2 7 0,2 0 1,2 0 55,2 3 1,1-8-1,-5 7 1,2-1 18,2-1 1,8 0 0,-5-7-1,2 0 0,5 0 0,3 0 0,1-3 0,1-1 1,0-3-71,-1 2 1,-6 0 0,0 0 0,2-2 43,2 3 1,-4 1 0,-3 3-1,-2 0 1,-3 0 62,3 0 1,-7 0 0,7 3 0,-2 1-29,-1 3 1,10 0 0,-2-7 0,4 0-28,3 0 0,0 0 0,2-2 19,5-5 0,2 5 0,7-8 0,-4 3-76,-3 0 1,2 0 0,-9 7-1,-4 0-59,-1 0 0,-9 2 0,-2 3 0,-6 4 0,1 1 45,5-1 1,-3 6-1,7-6 1,0 0-8,1 1 0,1-3 0,8-7 240,0 0 0,7 0-73,-1 0 1,4-10 0,-4-4 0,6-2 53,0 2 0,4-3 1,-7 8-13,3-3 1,-8 7 0,5-4-1,-2 2-111,0-1 1,7 1 0,-5 5-1,0-3 98,0-2 0,5-7 0,-5 5 0,1-3-15,-1-5 1,5 1 0,-5-1 0,0 3-21,0-3 0,5-1 0,-7-4 0,-3 1 0,-2 2-171,-2 5 0,-7-3 1,-1 8-1,1 0-85,-3-1 0,8-4 0,-6 7 0,6 2-1216,1 3 609,11 2 1,37 2 762,23 5 0,15 14 0,0 13 0</inkml:trace>
  <inkml:trace contextRef="#ctx0" brushRef="#br0">5935 14947 11834,'36'0'17,"-1"-3"1,8-4 0,9-5 0,11-2 0,4 0 0,-1 0 0,0 0 0,3 2 0,-1 2 0,-6 6-1,-10 1 1,-10 3-3953,-6 0 3935,4 0 0,-7 10 0,9 2 0</inkml:trace>
  <inkml:trace contextRef="#ctx0" brushRef="#br0">6042 15329 7569,'-10'12'1781,"8"-2"0,11-18-1349,20 1 1,8-7 0,8 5 0,5-1-253,7 1 0,11-8 1,3 6-1,-5-1 1,-4 2-732,-6 1 1,-8 6 0,1-4 0,-6 5-2027,-8 2 2577,-4 0 0,-10 9 0,1 3 0</inkml:trace>
  <inkml:trace contextRef="#ctx0" brushRef="#br0">9956 11864 7569,'2'-14'-66,"5"-1"1,7 1 694,5 2 1,3-4 0,-1 9 55,0 2 1,-9 5-342,-5 7 0,-12 5 1,-2 9-1,0 0 0,0 3-266,0 4 1,0-4-1,7 4 1,0-4-239,0-3 0,2 1 0,3-1 1,4 0 42,3 0 0,-5-6 1,5-1-1854,-2 2 1,-3-4 1969,-7 2 0,0-9 0,0 4 0</inkml:trace>
  <inkml:trace contextRef="#ctx0" brushRef="#br0">9807 12013 9713,'19'2'311,"-3"3"0,-1 4 0,1 1-154,3-1 1,5 5 0,2-4-1,2-1 1,0 3-174,3 0 1,-5-5 0,7 5-1,-2-1 67,-5 1 0,-2-5 1,-3 5-1,0-2-817,0-6 0,1-1 174,-1-3 0,-2-3 109,-5-4 1,-5 2 30,-9-9 0,-2 2 14,-5-2 0,7-2 399,0 9 0,9-10-22,13 3 0,-3 2 1,-5-2 39,-7-3 0,-7 8 1,-7 2 253,-7 5 1,-3-1-1,1-2 1,1-2 128,-1 3 1,-3 1 0,-2 3-250,-1 0 0,8 0 1,0 0-1,-3 0-20,-1 0 0,3 7 0,1 3 0,-2-1 64,-3 1 1,-5 4 0,-2-5 0,-2 3-1,2 2 329,2-2 1,3 0-584,0-5 1,6-5 0,4 8 50,1-1 1,12-6-316,13 4 0,-4-5 0,4-2-295,1 0 1,-4 0 0,2 0-359,3 0 1014,-8 0 0,10 10 0,-7 1 0</inkml:trace>
  <inkml:trace contextRef="#ctx0" brushRef="#br0">9892 11885 7569,'-21'0'2,"-1"0"0,4 2 0,1 3 1,5 5 677,3 1 0,2-4 0,9 8-333,5 1 0,5 1 0,12-1 1,4-2-1,7 3-221,6 2 0,1 2 0,1 0 0,-1 1 0,1-1-191,-1 0 0,-6-2 0,-3-2 0,-2-3-808,-5 2 1,-3 1-1,-2-1 873,1-1 0,-1-1 0,0 7 0</inkml:trace>
  <inkml:trace contextRef="#ctx0" brushRef="#br0">10403 11800 7890,'-22'-12'203,"1"3"0,-3 9 0,-2 2 0,-4 5 0,-3 7 218,-5 5 1,-2 5-1,-3 4 1,0 8-125,1 4 0,2-5 1,4 1-1,8 1-353,4 4 0,3-1 0,2-2 0,5-5 0,9 0 56,10 0 0,16-7 0,12 4 0</inkml:trace>
  <inkml:trace contextRef="#ctx0" brushRef="#br0">4723 14925 7569,'2'-42'1252,"3"2"-885,2 4 1,2 13 0,-2 11-1,5 0 1,2 3 0,1-1 0,-1 8 363,-2 6 0,-1 18 0,-6 11 1,2 2-671,-2 1 0,-3 6 0,-2 8 0,0-3-56,0-2 0,0-3 1,0-1-1,3-6 1,1-7-1306,3-4 1,10-3-1,-3 1-2643,5-1 3943,-7-9 0,-12-22 0,-12-13 0</inkml:trace>
  <inkml:trace contextRef="#ctx0" brushRef="#br0">4701 14777 7569,'10'-12'504,"-5"-5"1,9 10 0,2 2-211,3 3 1,-5 11 0,1 3 0,1 2-147,3 1 0,2 1 0,1 10 0,1 2 1,3-2-164,3-2 0,8-3 0,-1 1 1,4-1-1,3 0-439,-1 0 0,-6 1 1,-1-3-1,0-3 134,-1-2 0,-4-7 0,-8 5-170,-1-2 1,-9-1 441,-5-2 1,-17-5 0,-11 6 0,-12-6 0,-10-2-131,-6 0 0,4 0 1,-5 0-1,5 0 103,3 0 1,9-2 0,2-6 0,3-6 0,-1-2 74,3 2 0,5-5 0,4 7 0,3-2 143,-2 0 1,-10 9 0,-3-2 0,3 4 368,3 3 1,1 0 0,1 0-179,0 0 1,0 0 0,2 3-7,4 4 0,8-5-519,14 5 0,5-4 0,10-3-24,-1 0 1,0 0 214,0 0 0,-6-7 0,-1-3 9,2-2 1,6-2 0,4-7 0,2 0-36,-2-1 0,5 1 0,-3 0 0,-2 0 0,-2-1 373,-3 1 0,0 2 0,0 3 268,1 1 1,-1 1 0,0-5-361,1 5 1,-1-2 0,2 9 0,6-1 218,6-1-474,5 7 0,12-8 0,3 10 0</inkml:trace>
  <inkml:trace contextRef="#ctx0" brushRef="#br0">12445 15074 7788,'-10'0'135,"10"0"1,12 0 0,9 0 0,8 0 0,6 0-1,5 0 1,3 0 0,-1 0 0,1 0 0,0 0-1,-1 0-867,1 0 0,-8 7 0,-2 0 732,-2-2 0,-3 7 0,-6 0 0</inkml:trace>
  <inkml:trace contextRef="#ctx0" brushRef="#br0">12615 15478 8886,'-43'12'1105,"10"4"-723,5-8 1,16-1-1,14-10 1,20-1-387,18-4 0,10-6 1,9 5-1,-3-1-1061,3 1 0,-7 4 1065,-2 12 0,-5 5 0,-2 9 0</inkml:trace>
  <inkml:trace contextRef="#ctx0" brushRef="#br0">14061 13841 7569,'-21'14'575,"0"-2"1,2 0-16,5 0 1,-3 2-395,10 7 1,-2 7 0,4 3 0,-2 0 0,2 2 0,3-2 0,4 2 0,3-3 0,4 1-350,3-5 1,2-5 164,8-6 1,-11-23 0,-3-15 0,-6-6 45,-2-1 1,0-8-1,0 3 1,0-6 19,0-1 1,0 9-1,0 4 1,0 6 203,0 2 0,7 11 3,0 10 0,3 12 1,-6 14-1,6 5 1,-1 2-30,1 4 1,6 4 0,-2 1-1,5 1-151,3-1 1,-1-9 0,0-4 0,3-6-186,4-1 1,3-11 0,7-6 0,-3-10-3,3-9 1,-7-7-1,-3-7 1,-4-10 0,-5-7 180,-5-5 1,2-9 0,-9 2 0,-2-2 115,-3 3 0,-9-3 0,0 11 0,3 8 0,-1 10-394,-2 6-749,4 12 1,-6 22 0,9 18 0,2 7 957,5 1 0,15 13 0,11-4 0</inkml:trace>
  <inkml:trace contextRef="#ctx0" brushRef="#br0">14955 14160 7569,'0'-21'3078,"0"-1"-2723,0 11 1,-10 1-1,-4 10-208,-5 0 0,5 10 1,0 4-1,0 5-133,2 2 0,-7 0 0,7 3 0,0 2 0,5 2 24,5-2 0,2-9 0,0-3-227,0 2 0,2 1 0,5-3 1,8-7-1,4-4 282,2-3 0,-7 0 0,0 0 487,3 0 1,-1 9-76,-2 5 1,-4 5-1,-10 2 1,0 1-485,0-1 1,-10 7 0,-1 1-1,-4-3 1,4 0-952,1 2 0,3-5 930,7 6 0,0-6 0,0-1 0</inkml:trace>
  <inkml:trace contextRef="#ctx0" brushRef="#br0">13849 15053 7569,'-22'12'0,"1"-5"1029,0-5 0,14-2 0,14 0 0,19 0-535,12 0 0,14 0 1,7-2-1,9-3 0,10-4-346,5-3 0,12-2 1,2-8-1,2 1-31,0 0 0,-9 7 1,2 2-1,-9 2 1,-10 6-589,-9 1 0,-14 3 1,-1 3-1,-6 1-211,-8 4 1,-4 8 0,-12-2 0,-3 3-1690,-1-3 2371,-11 5 0,15-7 0,-7 9 0</inkml:trace>
  <inkml:trace contextRef="#ctx0" brushRef="#br0">14147 15733 7799,'-3'-19'4196,"-4"5"-3836,5 5 0,-10 11 0,7 5 0,-2 7-141,2 5 1,3 12 0,2 4 0,0 8-352,0 7 1,0 4 0,0 10 0,-2-1 0,-3 1-664,-2 0 1,2-3 0,12-4 0,5-7 794,0-5 0,7-12 0,-7-3 0</inkml:trace>
  <inkml:trace contextRef="#ctx0" brushRef="#br0">14572 15755 7569,'0'-12'1334,"0"2"0,0 13-979,0 4 0,0 7 1,0 14-1,0 8-168,0 4 0,0 2 0,0 3 0,0 2-342,0 3 0,0 0 1,0-8-1,0-2 0,2-4-799,5-8 1,-2-4 953,9-3 0,1 0 0,6 1 0</inkml:trace>
  <inkml:trace contextRef="#ctx0" brushRef="#br0">14232 15925 7569,'-22'0'3245,"20"-3"-3099,9-4 1,19-2 0,12-8 0,9 3-126,10-3 0,-3-1 0,1-4 0,-1 1-45,0 0 1,-6 0 0,1 2 0,-6 2-1,-8 5-264,-6 3 0,-6-1 0,-1 6 0,-1-3-2198,0 2 2486,0 2 0,1 13 0,-1 2 0</inkml:trace>
  <inkml:trace contextRef="#ctx0" brushRef="#br0">15040 15584 7569,'9'-21'2335,"-6"0"-1549,4 0 1,-5 11-176,-2 10 0,7 19 0,0 17 0,-2 4-151,-2 2 0,-3 10 0,0 5 0,0 4 0,0 3-1165,0 0 0,0-7 0,0-3 0,2-4 705,5-10 0,5 2 0,9-9 0</inkml:trace>
  <inkml:trace contextRef="#ctx0" brushRef="#br0">15848 14819 7569,'-2'-12'356,"-3"3"375,-2-1 0,0 6 0,9-11-731,6-1 0,3 6 0,11 1 0</inkml:trace>
  <inkml:trace contextRef="#ctx0" brushRef="#br0">16997 13437 7569,'-21'-9'270,"0"6"0,-1-4 0,1 5 0,-3 2 0,-2 2 325,-2 5 0,-7 7 0,4 15 0,-2 9 0,-3 9 0,1 14-256,-1 15 0,3 7 1,-2 20-1,7 8-252,4 5 1,14-56-1,1 1 1,1 2 0,2 1-1,2-1 1,1-1-221,0 59 1,6-17 0,4-19 0,9-9-418,10-3 0,5-17 0,7 1 0,-3-12 0,1-10-2565,-3-6 3115,7-15 0,-16 5 0,6-7 0</inkml:trace>
  <inkml:trace contextRef="#ctx0" brushRef="#br0">17125 14011 7569,'0'-21'301,"0"0"0,0-1 1,0 1 2736,0 0-2762,0 9 1,0 5 0,0 16 0,0 13-169,0 11 0,-7 16 0,0 8 1,2 4-1,0 6-68,-2 3 0,5-6 0,-5 2 1,4-7-1,3-2-47,0-3 0,0-9 1,0-12-1,3-4-212,4-10 0,-3-8 0,11-13 29,1-5 1,3-14 0,2-17-1,1-9-70,-1-10 0,-7-7 0,-2-2 0,0-2 19,0-1 0,-8 15 0,3-5 0,-4 9 0,-3 12 307,0 5 0,0 12 76,0 7 1,0 11 0,0 6-1,0 13-21,0 10 0,9 5 0,5-5 0,5 2 166,3-2 1,-1-2-1,0-3 1,0 0-130,1 1 1,1-3 0,3-3 0,5-4 0,0-3-48,-1-4 1,1-2-1,-5-8 1,3-7-42,-3-9 0,4-17 0,-1-5 0,-3-9 0,-3-4-296,-1-1 0,-4 3 0,-3-3 0,-8 10-642,-5 9 0,-2 7-275,0 10 1,0 19 0,-2 11 1142,-5 15 0,-5 9 0,-9 9 0</inkml:trace>
  <inkml:trace contextRef="#ctx0" brushRef="#br0">18040 14288 8222,'2'-22'460,"3"1"0,2 0-168,-3-1 0,-1 1-33,-3 0 0,-3 11 1,-4 10-90,-7 12 0,-5 10 1,-2 4-1,0 2 1,2 0-130,5 3 0,-3-7 1,10 4-1,2-4 1,3-3-161,2 0 1,9 0-1,6-2 1,3-2-95,4-3 1,-1-7 0,0 7 440,1 3 1,-4 2-1,-3 2 332,-8 0 0,-5-7 1,-4 1-1,-5 1-353,-8 3 1,-3-7 0,-4-5 0,1-5-2653,0-2 2445,9 0 0,-7-19 0,7-4 0</inkml:trace>
  <inkml:trace contextRef="#ctx0" brushRef="#br0">18422 14160 7964,'-7'14'3906,"0"0"-3714,0-9 0,19 4 0,7-9 0,7 0-337,0 0 1,7 0 0,0 0-1,3 0 1,-3 0-786,-3 0 0,6-7 0,-5 0 930,2 3 0,-7-8 0,4 0 0</inkml:trace>
  <inkml:trace contextRef="#ctx0" brushRef="#br0">19124 13437 10207,'12'21'562,"-2"3"1,-10 4 0,0 10 0,2 9-440,5 10 0,-4 7 0,4 4 0,-5 3 0,-2-2-741,0-3 1,7-12-1,3-4 1,-1-5-1,3-5 618,0-5 0,2 5 0,7-6 0</inkml:trace>
  <inkml:trace contextRef="#ctx0" brushRef="#br0">17210 15032 7569,'-19'11'469,"12"-1"0,-12-12 0,10-3 344,11-2 1,10 0 0,16 4-1,10-1-476,9-4 1,17 1 0,16 5 0,10-3 0,12-4-152,9-3 1,-50 8 0,1 1-1,4-3 1,0 0 0,0 1-1,1 1-278,2 1 0,1 1 0,-6 1 1,0 0-1,0 0 0,-1 2 0,-1-1 1,-1 0-1,57 0-74,-4 0 0,-15 0 0,-7 0 0,-7 0-159,-7 0 0,-14 0 1,-14 0-1,-8 2-637,-6 5 1,-5-5-1523,-10 5 2484,-9-4 0,-3-3 0,-9 0 0</inkml:trace>
  <inkml:trace contextRef="#ctx0" brushRef="#br0">18082 15584 7569,'-21'0'889,"0"0"-77,-1 0 0,10 10 1,5 4-539,5 5 1,11 9 0,3 3 0,2 2 37,1 5 1,-8-3 0,5 5-1,-3 5 1,-4 3-383,-3 4 1,-2-5 0,0 7 0,0 0-697,0 1 0,0-8 0,0 0 0,0-9 766,0-10 0,10-4 0,1-3 0</inkml:trace>
  <inkml:trace contextRef="#ctx0" brushRef="#br0">18465 15712 10620,'0'21'382,"0"8"1,0 1-1,0 3 1,0 5-1,0 2-295,0 3 0,0 6 0,0 1 0,0-3 1,0-4-1153,0-8 0,2-4 1,3-10-1362,2 1 2426,10-11 0,-15-1 0,8-10 0</inkml:trace>
  <inkml:trace contextRef="#ctx0" brushRef="#br0">18210 15733 7569,'-33'10'730,"4"-6"0,13 8 18,2-2 0,14-3 0,7-7 0,19 0-589,11 0 1,15-7 0,5-3 0,2-2-262,-2-4 1,2 4 0,-9-2 0,-1 0-194,3 2 0,-9 0 0,2 7 0,-10-2 0,-2 0-2434,0-2 2729,-7-3 0,15-9 0,-8-1 0</inkml:trace>
  <inkml:trace contextRef="#ctx0" brushRef="#br0">19082 15436 8695,'-12'4'741,"5"8"0,5 12 0,4 6 0,3 8-238,2 2 0,2 5 0,-4 5 0,2 4 0,0 3-724,3 0 0,-8-8 0,7 3 0,-1-5-906,-1-6 1,0-13-1,-5 0 1127,5-4 0,5-12 0,9-3 0</inkml:trace>
  <inkml:trace contextRef="#ctx0" brushRef="#br0">19444 13097 10887,'23'23'234,"3"6"0,5 9 0,2 7 0,2 9 0,3 7 1,2 13-1,5 8 0,0 13 0,0 11-45,-23-48 1,-1 2 0,-3 4 0,-1 2 0,0 4-1,-1 2 1,-1 6 0,-1 2 0,-3 4 0,-1 2-1,-2 3 1,-2-1-53,-1 0 1,0-1-1,-1-7 1,-1-2 0,-3-1-1,0 0 1,0-2 0,0-1-1,0-5 1,0-1 115,0-6 0,0-1 1,-7 47-1,-1-8 0,4-11-169,1-8 1,3-10-1,0-15 1,0-9-781,0-9 0,0-7 186,0-10 0,0-21 510,0-14 0,10-24 0,2-16 0</inkml:trace>
  <inkml:trace contextRef="#ctx0" brushRef="#br0">16933 13331 7258,'-2'-12'1511,"-3"2"-547,-2 1 0,-9 7-808,1-5 0,4 7 0,-4 7 0,-1 4-161,-3 1 1,5 7 0,0-5 0,-3 8 50,-2 6 0,0-2 0,3 7 0,2 0 0,-3 0 33,-2 5 1,-2 2 0,0 0-1,-1-2-10,1-2 1,7-1-1,0 7 1,-1 1-1,1 0-10,0-1 0,9 1 0,-4-1 1,2 1 8,0-1 0,0 1 0,4-1 1,-1 1 30,-4-1 0,1 1 0,7-1 0,0 1-28,0-1 0,3 8 0,1 0 0,6-3 0,-1 0-10,1 3 1,4-5-1,-5 4 1,1-4-1,2-2-125,0-1 0,-1 1 0,6-3 0,-3-2 63,3-3 0,-1-7 0,1 5 0,-3-2 59,2-5 0,-4-2 1,0-3-1,0 0-42,0 1 1,-8 6-1,6 0 1,-3-2 0,2-2-51,3-3 1,-5 0-1,5 3 1,0 2-1,0 2-29,4-2 1,-4 0 0,2 0 0,3 3-157,2-3 0,2-3 1,0-4-1,1-2 69,-1-3 1,0 0-1,0 5 1,1-3-529,-1-1 0,0-8 0,1 5 678,-1-3 0,0 7 0,0-4 0</inkml:trace>
  <inkml:trace contextRef="#ctx0" brushRef="#br0">25528 5230 7569,'0'-14'-1432,"0"0"2543,0-3-689,-10 8 0,8-10 0,-5 5 0,7 0 0,4 7 0,4 14 0,-4 12 0,-1 9-229,-3 7 1,-3 8-1,-1 4 1,-4 3-1,4-3 1,1-2-200,3-3 1,0 1 0,0-3 0,0-5 0,3-4-296,4 0 1,-2-7 195,9 4 0,0-14 1,7-7-1,0-4 138,1-3 1,-1-3 0,0-4-1,1-5 15,-1 0 1,0-4 0,0 6-1,1 1 1,-1 0 21,0 4 1,-7 2-395,1 3 1,-8 0-848,7 0 1,-7 3-851,7 4 2021,0-5 0,8 8 0,-1-10 0</inkml:trace>
  <inkml:trace contextRef="#ctx0" brushRef="#br0">25953 5634 7973,'2'-14'727,"6"0"0,-4 2-613,10-2 0,1-5 1,4 5-1,-3-5-79,-2-2 1,0 6-1,5 1 1,-4-2-164,-8-3 1,-5 5 228,-2 0 1,-2 2-1,-5-2 1,-8 6 0,-4 8 24,-2 8 0,0 3 0,0 11 0,-1-1 0,1 0 8,0 0 0,7 8 0,2-1 0,2 0-239,6 3 0,1-7 0,3 4 0,3-4-463,4-3 0,0-9 1,12-5-1,4-5-1296,1-2 1864,0 0 0,6-9 0,3-3 0</inkml:trace>
  <inkml:trace contextRef="#ctx0" brushRef="#br0">26464 5209 7569,'-7'-14'399,"-3"2"398,-2 3 0,-2-6-457,-7 8 1,2 3-1,2 13-329,3 12 1,7 3 0,-5 11 0,3 5 17,4 8 1,-4-3 0,2 4-1,2-4 1,2-5-622,3-4 0,0 2 0,3-10 1,4-2 591,7-3 0,5-1 0,2-1 0</inkml:trace>
  <inkml:trace contextRef="#ctx0" brushRef="#br0">26102 5507 7569,'-12'11'1052,"3"-1"0,21-3-1041,9 0 0,7 0 0,12-7 1,1 0-766,3 0 1,6-2 753,0-5 0,4-15 0,10-11 0</inkml:trace>
  <inkml:trace contextRef="#ctx0" brushRef="#br0">27697 5230 7569,'-2'-19'286,"-5"3"0,-7 4 579,-5 3 0,-2 1 1,-1 8-1,1 0-332,0 0 0,0 10 1,-1 6-1,1 10-590,0 10 0,2-3 1,2 2-1,3 3 1,0 2-277,2 3 1,3-3 0,9-2 0,0-5-61,0-2 0,9 4 0,5-7 1,5-4-41,2-7 0,1-1 0,-1-9 0,0-2 0,1-3 433,-1-2 0,10-9 0,2-3 0</inkml:trace>
  <inkml:trace contextRef="#ctx0" brushRef="#br0">27378 5549 7569,'-33'10'80,"3"-8"0,11 7 0,2-1 208,3-1 1,12 0 82,2-7 0,11 0 0,15 0 0,5 0-378,2 0 1,3-3 0,6-1 0,-2-3 0,-2-1-617,-2-1 1,-3 7 0,2-5 0,-6 4 622,-6 3 0,-2-9 0,1-3 0</inkml:trace>
  <inkml:trace contextRef="#ctx0" brushRef="#br0">28080 5145 6490,'7'-21'963,"1"0"-283,-1 9 0,-10 2 1,-4 10-228,-7 0 0,-5 12 0,-2 7 0,0 9 0,-1 6-345,1 3 1,0 11 0,2 1 0,2-2 0,5-2-142,3-2 1,2-1-1,7-1 1,0-6-346,0-7 1,9-4-1,8-3 1,7-2 377,4-5 0,10-4 0,-5-10 0</inkml:trace>
  <inkml:trace contextRef="#ctx0" brushRef="#br0">28421 5209 5956,'-12'-9'172,"-7"6"0,5-4 558,-5 5 1,5 4 0,0 3 0,-3 4 0,0 3-1,1 5-553,2 2 0,2 2 1,-2 0-1,7 0-338,4 1 1,3-8-1,0 0 154,0 2 0,3-6 1,4-3-1,7-2 1,5-1-332,2 4 0,0-1 1,1-7 482,-1 0 0,0 0 0,-2 2 0,-2 5 288,-3 7 1,-9-2 0,2 2 0,-5 3-167,-2 2 0,-7 2 0,-3-2 0,-1-3-462,-6-1 1,5-4-2570,-2 3 2764,9-4 0,5-29 0,12-5 0</inkml:trace>
  <inkml:trace contextRef="#ctx0" brushRef="#br0">28506 5039 7569,'-7'-14'567,"0"0"695,0 9 1,9-2-927,5 14 0,-2 0 0,9 12 1,3 4-148,1 1 1,-3 9 0,-1 3 0,0 4-17,-2 2 1,4 3 0,-6 2 0,-1 3 0,1-3-177,-6-2 1,-1 5 0,-3-1 0,0-1-529,0-4 0,0-8 1,0-1-1,0 1-2273,0-3 2804,0-2 0,-10-10 0,-1 0 0</inkml:trace>
  <inkml:trace contextRef="#ctx0" brushRef="#br0">28804 5337 7569,'-10'11'1222,"8"-1"1,-5-10-1047,14 0 1,5-3-1,9-1 1,0-3-269,1 2 1,6 3-1,0 2 1,-2 0-1,-2 0-457,-3 0 1,0 0 0,1 0-788,-1 0 1336,-9 0 0,7 18 0,-7 6 0</inkml:trace>
  <inkml:trace contextRef="#ctx0" brushRef="#br0">28846 5698 7569,'-9'12'2918,"6"-3"0,3-9-2984,15 0 1,4-7 0,2 0 0,0 2-281,0 3 0,3 2 0,2 0 346,2 0 0,1 9 0,-8 3 0</inkml:trace>
  <inkml:trace contextRef="#ctx0" brushRef="#br0">29463 5273 7569,'-14'0'511,"2"2"1,3 8 0,6 11 0,6 10 0,6 4-485,3 0 0,-5 1 0,5 9 0,0 2 0,-3 3 0,1-3-141,-6-2 0,-1-5 0,-3-2 0,0-5-157,0-3 0,0-1 323,0-8 1,-3-11-84,-4-10 0,3-17 1,-11-14-1,1-2 25,2-5 1,-4-9-1,6-5 1,1-2-1,-1-3-17,6 3 0,4 2 1,4 12-1,6 2-55,2 2 0,2 8 1,10-5-1,2 2-32,2 5 1,7 3 0,-4 4-1,2 2 23,5 3 1,0 9 0,-3-2 0,-6 5 0,-6 2 123,-1 0 1,-11 9 0,-4 8-1,-7 7 1,-7 4 196,-7-2 0,-7 5 0,-5-3 0,-2 0 186,2 3 1,-5-7-1,2 4 1,3-7-79,3-7 1,4-2 0,2-7-3085,3 2 2742,9 0 0,5-7 0,12 0 0</inkml:trace>
  <inkml:trace contextRef="#ctx0" brushRef="#br0">29825 5570 7569,'-3'15'313,"-4"-1"102,-7 2 0,5-4 1,2 2-1,7 3-411,7 2 1,2-5 0,8 0 0,-3 3 0,0 2-31,-2 2 1,4 0-1,-8 0 214,-4 1 1,6-8 53,-3 0 0,0-7 0,-9 5-181,-6-3 1,4-11 0,-8-12 0,2-5-58,6-2 0,-1-1 0,0 1 0,-2 0 0,2 0-23,3-1 1,9-6 0,3 0 0,1 2-164,6 2 1,2 5 0,2 3 0,0 1-10,1-1 1,-1-1-1,0 1 1,1 4-233,-1 2 0,0 3 0,0 5 0,3-3 423,4-2 0,-4-9 0,7 4 0</inkml:trace>
  <inkml:trace contextRef="#ctx0" brushRef="#br0">30676 5145 8271,'-3'-12'553,"-1"3"0,-6 2 0,-2-3-189,-4-1 0,-5 4 0,-5-5 1,-3 2-82,3 6 1,3 1-1,-1 3 1,-2 0-1,-2 3 106,2 4 0,0 4 0,0 11-272,-3-1 0,8-2 0,9-3-108,3-1 1,2-1 0,9 5-550,5-5 1,5 5 0,9-7 274,0-1 0,-6 6 0,-4-8 1,1 3-1,-2 5 151,-1 2 1,5 2 0,-7 0-1,-2 3 115,-3 4 0,-2-2 1,0 9-1,0 3-39,0 2 0,0-4 0,0-1 0,0 3 3,0 2 0,0 3 1,0-3-1,0-2 1,0-5-113,0-2 0,3-3 0,2-5 0,4 1 128,3-3 0,0 5 1,4-14-1,-2 2 1,3-2 220,2-2 1,2-3 0,0-5 0,1 3 339,-1 2 0,0 0 0,0-7-601,1 0 0,-1-2 0,0-5-2697,1-8 2756,-1 6 0,-9-10 0,-3 7 0</inkml:trace>
  <inkml:trace contextRef="#ctx0" brushRef="#br0">31037 5273 7988,'-21'-21'551,"0"-1"1,0 1 0,-1 0 0,1 2 0,0 5 0,-1 9 0,4 10-369,3 9 0,-1 7 0,9 10 1,0 9-1,0 10 0,-1 4-408,4 5 1,1 2 0,3 1 0,3-3 20,4-2 0,-2-10 0,6 2 1,1-6-482,0-8 0,-5 3 1,7-9-1,0-3 685,-2-3 0,7-11 0,-7-3 0</inkml:trace>
  <inkml:trace contextRef="#ctx0" brushRef="#br0">30591 5698 7569,'14'0'0,"0"0"0,3 0 256,1 0 0,11 0 1,2 0-1,2-2 1,4-3-864,4-2 1,-6-3 606,1 3 0,-1 5 0,8-8 0</inkml:trace>
  <inkml:trace contextRef="#ctx0" brushRef="#br0">31356 5252 7569,'0'-22'330,"0"1"0,0 0 1420,0-1 1,-2 13-1543,-5 9 1,2 12 0,-9 14 0,-2 5 0,-3 4-231,-3 10 1,1 0 0,2 9-1,5 0-396,7 1 1,5-8-1,2 3 1,0-6-1,0-1-367,0 0 1,9-10 0,5-5 0,5-4 784,2-3 0,1 0 0,-1 0 0</inkml:trace>
  <inkml:trace contextRef="#ctx0" brushRef="#br0">31697 5358 6422,'-21'0'-230,"-1"0"1,1 0 1365,0 0 1,7 0-1,-1 2 1,-1 5-758,-3 7 0,5-2 0,2 2 0,2 3-613,6 2 0,-1-5 0,0 0 141,-2 3 0,2-1 0,10 1 0,5-5-138,1-3 0,-3-2 0,6-7 0,0 3 723,-2 4 1,7-3 149,-5 11 1,2-1-1,-1 7-248,-8 0 1,-14 0-1,-5 1 1,-2-1-287,-1 0 0,1 1 1,-7-1-1,0-2-4029,-1-5 3921,1-5 0,9-9 0,3 0 0</inkml:trace>
  <inkml:trace contextRef="#ctx0" brushRef="#br0">31782 5783 10036,'0'21'718,"0"1"1,0 1 0,0 3-424,0 3 1,0 6 0,-2-4 0,-3-1-600,-2 1 304,0 7 0,-3-5 0,-2 9 0</inkml:trace>
  <inkml:trace contextRef="#ctx0" brushRef="#br0">32016 5124 7569,'-21'0'1098,"-1"0"1,1 0 558,0 0 0,9 2-1301,5 5 0,5 8 0,2 11 0,0 4-428,0 3 1,7 0 0,2 5 0,1-5-1,1-2-617,1-5 0,-5-2 0,7-3 30,3 0 0,-5-9 1,2-5 578,3-5 0,-1-11 1,1-5-1,-3-5 1,0-2-48,-2-1 0,7 1 1,-7 0-1,2 0-43,0-1 1,-2 1-1,4 2 1,-4 3-366,-2 1 984,6 1 1,-14 0 1305,6 0-1179,-6 9 0,-2-2-267,0 14 0,-2-2 1,-3 9-553,-2 3 1,0-6-1,7 4 167,0 1 1,-3 1 0,-1-1 0,-6-4 195,-2-3 1,5 1 0,-5-3 0,1 5 32,-1 0 0,5 7 1,-5-5 307,2 5 1,-4 2-363,7 0 1,0-7-128,7 0 45,0-9-132,0 14 1,0-14 53,0 9 0,2-7 1,3 7-1,2 3 214,-2 2 0,-3 2 0,-2 3 1,0 2-11,0 2 1,0 7-1,-2-4 1,-3 0 0,-2-1-132,2-4 1,-4-2-1,2-3 1,0 1-1310,-3-1 0,8-7 1297,-5 0 0,-5-9 0,0 4 0</inkml:trace>
  <inkml:trace contextRef="#ctx0" brushRef="#br0">32335 5060 7569,'2'-12'2976,"5"5"-2337,8 5 0,1 4 1,1 5-1,-3 10-477,2 9 0,1 7 0,-3 9 0,-4 1 0,-3 0 31,0-1 1,0 1 0,-7 1 0,0 4-289,0 1 0,0 1 0,0-5 0,-2 2 0,-3 3-339,-2-3 0,0-5 0,4-4 1,-1-5 433,-4-2 0,-8 7 0,4-5 0</inkml:trace>
  <inkml:trace contextRef="#ctx0" brushRef="#br0">32569 5400 7569,'14'0'334,"0"0"0,3 0 1,2 0-43,2 0 0,0 0 0,1 0 0,-1 0-332,0 0 1,0 0 0,1 0-1,-1 0 1,0 0-2443,1 0 2482,-1 0 0,0 10 0,0 2 0</inkml:trace>
  <inkml:trace contextRef="#ctx0" brushRef="#br0">32718 5698 7569,'-12'12'3950,"3"-3"-3932,9-9 0,9-2 0,5-3 1,5-4-906,2-3 887,10-2 0,2-8 0,10 1 0</inkml:trace>
  <inkml:trace contextRef="#ctx0" brushRef="#br0">33186 5103 10086,'-2'-12'922,"-6"5"0,-3 7-665,-1 7 0,-7 5 0,5 9 0,-5 0 0,-2 3-588,-1 4 0,8-2 1,0 7-1,0-2-951,2-5 0,2-2 907,10-3 0,3-12 0,4-9 1,5-12 272,0-6 1,6-4 0,-3-1 0,1-3 0,1-3 672,-3 3 0,-2 3 0,4 4 2156,-2 5-2274,-9 4 1,5 13-1,-10 4 1,0 9-327,0 10 1,0 0-1,-3 10 1,-1 1 0,-4 4-368,4 1 0,-1 1 0,0-3 1,-2-2-793,2-3 1,3-7 0,4 3 0,3-5 0,2-7 1031,-2 0 0,7 0 0,0 2 0</inkml:trace>
  <inkml:trace contextRef="#ctx0" brushRef="#br0">32973 5826 7569,'-21'9'1386,"7"-7"-141,0 5-699,9-4 1,5-6-1,16-1 1,8-6-1,7-2-634,2-4 0,-5 4 0,5-2 0,-2-3 0,-5 1-900,-2 2 0,2-5 0,-3 7 988,-4 0 0,-2-7 0,4 7 0</inkml:trace>
  <inkml:trace contextRef="#ctx0" brushRef="#br0">33335 4826 7569,'2'-19'707,"3"3"1,2 2 255,-2-3 0,-3 5 0,0 1 77,6 1 0,-4-4 0,8 4 1,0 1-675,0 0 1,-5-6 0,7 8 0,0 0-843,-2-2 1,7 6-1,-5-4-451,5 5 0,2 2 253,1 0 1,-1 0 708,0 0 243,-9 9 1,-3 3 0,-9 9-121,0 1 1,0-8 0,0 0 0,0 5-121,0 7 0,0-2 1,0 4-1,0-2 1,0 0-98,0 2 0,0 3 1,0-5-1,0 5 0,0 2-110,0 5 0,0-5 1,3 0-1,1 0 22,4 0 1,6-5 0,-5 5-1,1 0 80,-1 0 1,1-4 0,-6 4 0,6 0 0,-1 0-42,1 5 0,4-5 0,-7 0 0,0 0-36,2 0 1,-6-5 0,6 5-1,-2 1 1,3-4-127,2 1 0,-8 4 1,6-6-1,-3-3 73,0-3 1,0-1 0,-7-1 226,0 0 0,0 0 301,0 1 0,-7-8 1,-2-2-1,-6-3 0,-6-2 261,-5 3 0,-2-8 0,4 5 0,-2-2 0,-2 0-477,2 2 0,2 7 1,3-5-1,0 1-705,-1-1 590,1 8 0,0-6 0,-1 11 0</inkml:trace>
  <inkml:trace contextRef="#ctx0" brushRef="#br0">28804 7314 7569,'-10'12'1425,"-4"-5"1,2-5-864,-2-2 1,12 0-1,-1 2 1,10 3-1,5 2 1,5-2-432,2-3 0,4-2 0,3 0 0,3 0 0,-1 0-70,3 0 0,-8 0 1,8 0-1,-2-2 0,-1-3-940,-2-2 1,-2 0-1,-3 7 1,0 0-432,0 0 1,-6 0 1309,-1 0 0,0-9 0,7-3 0</inkml:trace>
  <inkml:trace contextRef="#ctx0" brushRef="#br0">28740 7867 7134,'-19'14'3805,"5"0"-3114,4-9 0,20 4 0,4-9 0,5-2-363,2-5 1,10 2 0,4-9-1,6 0-503,1 2 1,1-5 0,-3 8 0,-2-1 0,-5-1-397,-3-1 0,6 7 0,-8-2-2133,-2 5 2704,-2 2 0,-3 0 0,0 0 0</inkml:trace>
  <inkml:trace contextRef="#ctx0" brushRef="#br0">30272 7059 8001,'-22'0'0,"3"-3"323,5-4 1,2 5 0,8-8-1,-3 1 1,2-5 0,5-3-1,7 1-7,7 2 0,-2 6 0,2-3 315,3 1-416,-8 3 1,1 10 0,-10 4 0,0 7-1,0 5-42,0 2 1,0 3 0,2 2 0,3 2 0,4 0-208,3 3 1,-5-7 0,7 4 0,0-4-52,-2-3 1,7-2 0,-5-3 0,5-4-221,2-3 1,1-1 0,-1-8 209,0 0 1,-2-3 0,-2-2-1,-5-4 196,-3-3 0,-2 5 0,-7-7 0,0-3-4,0-1 1,0-4 0,0-1 0,0-6 0,0-6-31,0-5 1,0-12-1,0-3 1,0-1 5,0-1 1,0 3 0,0-3 0,0 7 65,0 5 1,0 12 0,0 5 0,0 4 310,0 3-655,0 9 1,0 12-1,2 15 1,3 3-221,2 4 1,10-1 0,-5 3 0,2 2-174,0 2 0,0 3 0,7-5 0,1 2-502,-1-2 1,-2 0 1099,-5 2 0,5 5 0,-7 10 0</inkml:trace>
  <inkml:trace contextRef="#ctx0" brushRef="#br0">30442 6910 7110,'2'-21'-91,"3"-1"1,2 1 0,-2 0-1,-1 2 1,1 2 1008,2 3 0,0 7 1304,-7-7-1915,0 9 0,0-2 0,0 14-209,0 7 0,0 8 1,0 6-1,0 7 56,0 6 1,0 1 0,0 3 0,-2 2 0,-5 5-15,-7 3 1,2-6-1,0 6 1,0-4-43,0-3 0,8-3 1,-6-5-1,3-5-404,0-6 310,0-6 1,9-16 0,3-14 0,2-16 0,0-11-160,3-1 0,-8-7 1,5-8-1,-5 0 187,-2-2 1,3 0 0,2-7 0,2 5 135,-3 2 1,1-5-1,0 10 1,2 5 90,-2 4 0,4 12-213,-2-3 1,10 18 0,-3 11-69,5 11 1,-5 8 0,0 5 0,3 2 118,2 2 1,2 10 0,0-2 0,0 4 20,1 2 1,-1-6-1,-2-1 1,-3 3 0,-1 0-54,1-3 0,3 3 1,0-10-1,-2 1 3,-3 1 1,0-8-1,5 1 1,-3-9-1,-1-4-309,1-5 0,-4 4 0,2-4 202,3-8 1,-6 1 0,4-15 0,-1-6 47,-2-10 1,4-7 0,-6-3-1,-1-2 1,1-4-22,-6-8 0,6-7 1,-1-7-1,1-9-11,-1-10 0,8 3 0,-3-5 0,2 9 0,1 12-127,-3 14 0,-9 20 0,2 8-504,-5 6 1,-2 23 0,0 14 0,-2 19 29,-5 14 0,4 7 624,-4 10 0,-4 0 0,-1 0 0</inkml:trace>
  <inkml:trace contextRef="#ctx0" brushRef="#br0">31420 7144 5780,'-9'-12'3218,"-5"5"-2256,-5 4 0,5 3 0,-1 3 0,-1 2-955,-3 2 0,5 9 0,2-2 0,2 5-118,6 3 1,1-8 0,3 0-1,0 2-121,0 3 0,3-5 0,1 1 1,6-1 45,2-2 1,-5 4 0,7-6-1,0 1 227,-2 6 0,7-5 1,-5 2 420,5 3 0,-7-6 908,-5 3-1325,-5 1 1,-11-4 0,-5-1 0,-5-1 0,-5 3-1005,-4 0 1,4 7 0,-2-5 958,10 5 0,-13 12 0,6 2 0</inkml:trace>
  <inkml:trace contextRef="#ctx0" brushRef="#br0">30208 8122 7569,'-22'0'589,"1"0"1,0 7-1,2 2 8,5 3 0,14-7 0,14 2 1,5-5-1,2-2-169,0 0 1,8 0-1,2 0 1,4 0 0,8 0-57,4 0 0,12 0 1,-2 0-1,6 0-289,8 0 0,3 0 1,6 0-1,-2 0-105,2 0 1,1-7 0,-1 0 0,-4 2 0,-3 3-243,-4 2 0,-3 0 1,-5 0-1,-4 0 274,-7 0 1,-8-2 0,-4-3 0,-5-2 707,-2 2 0,-3 3-304,-7 2-2162,-9 0 0,-2 2 1748,-10 5 0,0 5 0,0 9 0</inkml:trace>
  <inkml:trace contextRef="#ctx0" brushRef="#br0">30399 8717 7569,'0'-21'531,"0"7"0,0-1 0,3 1 0,4 2 0,4 8 1,4 8-107,-1 11 1,-7 13-1,5 7 1,-3 6 0,-4 1-1,-3 1-379,-2-1 1,0 1-1,0-1 1,0 3 0,0 2-638,0 3 0,0 0 0,0-8 0,0 1-333,0-1 1,0-9 0,0-4 923,0-6 0,10-2 0,2 1 0</inkml:trace>
  <inkml:trace contextRef="#ctx0" brushRef="#br0">30910 8675 7569,'0'-10'1455,"0"10"0,0 17-1206,0 11 0,0 10 1,0-3-1,0 8-145,0 6 0,0-1 1,0 8-1,0 1 1,-3 0-560,-4-1 1,5-8 0,-5-1-1,4-9-1257,3-10 1712,0 5 0,10-9 0,2 6 0</inkml:trace>
  <inkml:trace contextRef="#ctx0" brushRef="#br0">30506 8802 7569,'-10'12'1673,"8"-3"1,-3-9-1133,19 0 1,3-7 0,21-2-1,6-3-254,11-5 0,4 6 0,0-3 0,-5-3-337,-2-2 0,5 5 1,-7 2-1,-5 0 0,-5 3-648,-5-1 1,-9 3 0,3 7-621,-6 0 1,-1 0 1317,-1 0 0,0 10 0,0 2 0</inkml:trace>
  <inkml:trace contextRef="#ctx0" brushRef="#br0">31463 8398 7569,'0'-14'-488,"0"0"0,0-3 3129,0-2-2331,0 8 1,7 11-1,0 16 1,-2 10 0,-3 12 56,-2 9 1,0 10-1,0 11 1,0 6-15,0 1 1,-2 1 0,-3 4 0,-4-4-431,-3-3 0,7 5 1,-2-7-1,5-5-343,2-7 0,0 0 0,0-9 0,0-3 420,0-2 0,9-3 0,3 1 0</inkml:trace>
  <inkml:trace contextRef="#ctx0" brushRef="#br0">20294 14670 7569,'-9'-2'184,"9"-5"1,12-5 0,7-2 0,2 2 0,3 0-1,4 0 1,5-2 0,3 2 0,-1 3-93,3-1 1,-5 8 0,0-5-1,-2 5 1,-5 4-1075,-3 5 1,-4 5-1,-5 9 982,-6 0 0,-6 1 0,-2-1 0</inkml:trace>
  <inkml:trace contextRef="#ctx0" brushRef="#br0">20422 15010 7569,'-14'12'0,"2"-2"361,3-1 0,4-7 0,12 6 0,10-6 0,6-2-146,6 0 0,15 0 1,1 0-1,7 0-215,7 0 0,3-19 0,2-5 0</inkml:trace>
  <inkml:trace contextRef="#ctx0" brushRef="#br0">21847 14309 7569,'10'-21'237,"-8"-1"1,5 1 0,-7 2 0,-7 5 0,-7 9 0,-5 10 528,-2 9 1,-8 14 0,1 8 0,0 4-612,-3 3 0,7 1 1,-4 4-1,4 4 1,5 0-112,5 0 1,5 4 0,9-6-1,0-3-193,0-2 1,2-10 0,5-1-1,7-4 1,5-4-1102,3-2 1,6-10 0,0-2 1249,-2-3 0,7-2 0,1-7 0</inkml:trace>
  <inkml:trace contextRef="#ctx0" brushRef="#br0">21592 14819 7569,'-33'0'329,"2"0"0,12 2 579,5 5 0,0-4-872,14 4 1,14-5-1,19-2 1,5 0 0,2 0-501,5 0 1,5-2 0,-3-5-1,3-5 464,-3 0 0,7-16 0,1 4 0</inkml:trace>
  <inkml:trace contextRef="#ctx0" brushRef="#br0">22337 14224 7569,'0'-14'470,"0"-1"1,-3 1 244,-4 2 1,-5 3-1,-9 9-461,0 0 0,7 16 0,0 8 0,-5 7 0,-5 9 10,-4 7 0,-1 8 0,8 8 0,0-1-330,-1-6 0,1 4 0,2-11 1,5-2-1,7-2-620,5-2 1,11-10-1,8-5 1,9-7-269,9-6 954,-4-6 0,9-9 0,-7 0 0</inkml:trace>
  <inkml:trace contextRef="#ctx0" brushRef="#br0">22677 14415 7569,'0'-14'17,"-2"2"746,-5 3 1,-5-6 0,-9 8-438,-1 3 1,1 4 0,0 7 0,-1 7-179,1 5 0,0 2 0,0 0 0,2 3 0,2 2-183,3 2 1,7 1 0,-5-8 0,3 0-617,4 0 1,5-6 0,7-1 366,7 2 1,12-6 0,3-1 0,-1-2 132,3 0 0,-8 8 0,6-6 0,-6 3 1,-1 4 542,-1 3 0,-9 3 0,-5-1 498,-5 0 0,-2 0 0,-2 1 1,-5-4-414,-8-3 1,4-4 0,-4-6 0,-1 2-401,-3-2 1,-2-3-1,2-4-77,5-5 0,-5-5 0,7-9 0</inkml:trace>
  <inkml:trace contextRef="#ctx0" brushRef="#br0">22869 14117 8002,'2'-11'1774,"5"4"1,-2 7-1552,9 7 1,0 4-1,10 13 1,2 4 207,2 8 1,0 4-1,-6 5 1,-1 4 0,0 8-168,1 5 0,-11-1 0,-4-2 0,-4-5-213,-3-2 1,-3 5 0,-4-7 0,-4-3 0,-6-2-84,-4-3 1,11-6 0,-11-6 0,2-4 31,0-7 0,-2-12 0,0 3 0</inkml:trace>
  <inkml:trace contextRef="#ctx0" brushRef="#br0">23826 13841 7616,'0'-21'302,"-3"2"0,-4 5 0,-9 9 1,-8 12-1,-4 14 0,-1 15 372,-1 11 1,4 19-1,-10 17 1,1 7-1,-1 4-237,1 8 0,9-3 1,0 12-1,9-10-255,10-8 0,5-13 1,4-7-1,5-4 1,10-10-558,9-5 1,7-4 0,10-8 0,-1-2 0,1-4-3481,-1-8 3855,1 5 0,-10-9 0,-2 7 0</inkml:trace>
  <inkml:trace contextRef="#ctx0" brushRef="#br0">24507 14054 7569,'-12'-10'1864,"5"-4"-1400,4-5 1,-6 7 0,-5 5 0,-5 10-1,-5 8-144,-4 11 1,-5 13 0,-10 3-1,1 9-141,-1 10 0,8-3 1,1 3-1,4 2 0,6 2-147,8 3 0,-1-7 0,10-3 0,5-2-25,6-5 0,8-9 1,9-5-1,3-4 1,4-8-778,8-5 1,4-11-1,3 2 1,-3-4 769,-5-3 0,5-10 0,-7-2 0</inkml:trace>
  <inkml:trace contextRef="#ctx0" brushRef="#br0">24145 14628 5762,'0'-12'-4,"0"2"80,0 10-99,0 0 23,0-9 0,0 7 0,0-8 0</inkml:trace>
  <inkml:trace contextRef="#ctx0" brushRef="#br0">24166 14500 7569,'-12'0'400,"3"0"1750,-1 0-1418,8 0 0,9-2-598,14-5 1,-2 4-1,-4-4 1,1 5-1,3 2 13,2 0 0,-7 0 1,1 0-1,1-3-744,3-4 1,2 5 0,1-5 0,-1 5 596,0 2 0,0-10 0,1-2 0</inkml:trace>
  <inkml:trace contextRef="#ctx0" brushRef="#br0">24889 14011 7296,'0'-21'-91,"0"0"1304,0-1 1,0 8 480,0 0-1294,0 9 1,-2 1-152,-5 18 1,-5 7-1,-11 17 1,-3 0-58,-3 6 1,1 6-1,7 9 1,-1-5-116,1-2 0,0 5 1,2-7-1,5-3 1,4-2-488,1-3 0,6-1 1,-1-4-1,8-4-197,11-2 1,11-3-1,4-6 1,1-3 0,2-5-15,0-7 0,-7-5 0,5-2 621,0 0 0,-8 0 0,8 0 0</inkml:trace>
  <inkml:trace contextRef="#ctx0" brushRef="#br0">25379 14075 7569,'12'-10'378,"-3"6"0,-9-10 458,0-3 1,-2 0 0,-5 3-510,-8 7 0,-4 7 1,-2 7-1,0 7 1,-3 5-49,-4 3 1,4-1 0,-4 0 0,7 0-359,6 1 1,-1-1 0,9 0-319,2 0 0,5-2 0,7-4 0,7-6 0,5-2 90,3 0 0,-1 0 0,0-7 0,0 0 1,1 0-238,-1 0 0,0 10 1189,0 4 0,-9-2 1,-5 2 53,-4 2 0,-6 3 0,-4 3 0,-7-4-448,-5-3 1,-2 4-1,0-5 1,-1 2 0,3 1-3025,5-3 2773,-5-9 0,17-5 0,-7-12 0</inkml:trace>
  <inkml:trace contextRef="#ctx0" brushRef="#br0">25443 13905 7569,'-10'-12'380,"8"0"683,-5 5 0,14 7 0,7 0 0,5 12-754,2 7 1,3 12-1,2 4 1,2 5-1,-2 3-167,-2-1 0,-10 8 0,0-1 0,0-1-14,-2-3 1,0 4 0,-7 1 0,2-3 0,-3-5-530,-1-6 1,-6 4 0,-1-7 0,-3 0-1285,2-4 0,0-6 1685,-2-2 0,5-9 0,-8-2 0</inkml:trace>
  <inkml:trace contextRef="#ctx0" brushRef="#br0">25974 14351 7569,'-14'0'210,"0"0"1,-3 0 2754,-1 0-1828,6 0-893,2 0 1,10 3-1,3 1 1,4 3-230,7-2 0,5-2 0,2-3 0,0 0-237,1 0 0,6 0 0,3-3 0,-1-2 84,1-2 0,5-2 0,-8 4 1,-2-2-170,-2 2 0,-10 3 0,0 0 0,3-3 257,1-2 0,-3 0 0,-1 4-177,2-4 1,-4 5 0,0-7 0,0 1-94,0 1 0,-5 0 320,7 7 0,-9-9 0,4-3 0</inkml:trace>
  <inkml:trace contextRef="#ctx0" brushRef="#br0">26932 13607 7569,'0'-14'1243,"2"2"1,3 5 0,4 9-810,3 10 1,-7 10-1,4 6 1,-2 10 0,0 7-409,-2 4 0,-3 10 0,-2-2 1,0 2-248,0-2 1,0-5-1,0-10 1,0-2 0,3-2-312,4-2 0,-2-10 0,6 2 0,-1-4-438,-5-3 970,-3-9 0,7-3 0,3-9 0</inkml:trace>
  <inkml:trace contextRef="#ctx0" brushRef="#br0">26549 14862 7569,'-22'0'378,"1"2"240,0 5 0,4-5 0,13 5 0,18-4 0,19-3 0,14 0 0,10-3-399,4-4 1,13-2 0,4-8-1,2 3 1,0-2-777,-2-3 0,-11 5 0,-1 2 0,-10 0 148,-4 0 1,-4 5 0,-10-5 0,-5 3-238,-3 4 1,-8-4-355,-8 2 1000,-9-1 0,-5 18 0,-12 2 0</inkml:trace>
  <inkml:trace contextRef="#ctx0" brushRef="#br0">26485 15266 7569,'-7'-22'1249,"0"1"0,2 0 222,3-1 1,11 11 0,3 6-1201,0 10 1,4 9 0,-6 14 0,-1 8-97,1 4 0,-3 12 0,-7 4 0,0 4 0,0-1-547,0-3 1,0-6-1,0 4 1,0-2-1323,0-5 1,2-11 0,5-8 1693,7-4 0,5-3 0,3 0 0</inkml:trace>
  <inkml:trace contextRef="#ctx0" brushRef="#br0">27081 15180 7569,'-8'22'711,"1"-1"1,3 0 0,1 1 344,3-1 1,0 9-1,0 4 1,0 1-1,0 0-982,0 3 1,0-5 0,0 3 0,0-1-128,0-2 1,3-2-1,1-10 1,3 0-860,-2 1 912,7-10 0,0 6 0,9-6 0</inkml:trace>
  <inkml:trace contextRef="#ctx0" brushRef="#br0">26889 15244 7569,'-21'0'642,"0"0"0,-1 0 0,1 0 0,0 0 26,-1 0 0,13 0 0,9 0 1,12 0-1,9 0 0,7 0-508,8 0 1,4 0-1,3 0 1,2-2-159,4-5 1,-6 2-1,2-7 1,-10 3-586,-4 4 1,4 0-1,-6 1 1,-3-3-34,-3 2 0,-1 2 1,-1 3-1,0 0-2508,0 0 3124,-9-9 0,17-3 0,-6-9 0</inkml:trace>
  <inkml:trace contextRef="#ctx0" brushRef="#br0">27506 15032 7569,'0'-22'0,"0"1"592,0 0 0,7 7 0,3 2 0,-1 0 755,0 0 0,8 8-801,-3-4 0,-4 16 1,-1 8-1,-2 8-195,0 4 0,0 10 1,-7-3-1,0 5 0,0 3-184,0-1 1,0-1 0,0-4 0,0-3-318,0-4 1,0 1-1,0-5 150,0 2 0,10 1 0,2-8 0</inkml:trace>
  <inkml:trace contextRef="#ctx0" brushRef="#br0">27740 13076 7569,'0'-22'1396,"2"3"-1027,5 5 1,8 7 0,11 17-1,4 13 1,3 20 310,5 18 1,2 15 0,3 18 0,0 13-572,-22-49 1,0 2 0,0 2 0,-2 1-1,1 2 1,-2 2 0,-1 3 0,-1 2-1,0 5 1,-1 2-54,-1 3 1,-2 1-1,-4 1 1,-2 0 0,-2-3-1,-1-1 1,-1-5-1,-1-2 85,-2-3 1,2-3-1,2-6 1,1-1-1,3 51 1,-3-9-17,-1-10 1,-3-14-1,2-10 1,3-6-1,2-8-133,-2-2 0,-3-12 1,-2-12-464,0-4-189,0-3 660,0-9 0,-5-26 0,-9-3 0,-9-6 0</inkml:trace>
  <inkml:trace contextRef="#ctx0" brushRef="#br0">425 17838 7848,'-14'0'915,"5"0"0,6 0-555,13 0 1,-1 0 0,6 0 0,1 0 0,3 0-1,2 0-73,1 0 0,-8 0 1,0 0-1,2-2-29,3-5 0,-4 4 0,-1-4 1,2 5-284,3 2 0,-5 0 0,1 0 0,1 0-472,3 0 0,-5 0 0,0 0 11,3 0 0,2 0-1414,2 0 0,-7 0 393,0 0 1507,-9 0 0,14 0 0,-7 0 0</inkml:trace>
  <inkml:trace contextRef="#ctx0" brushRef="#br0">447 18115 7272,'-12'2'411,"2"3"1,1 4 768,-5 3 1,4-5-728,3 7 1,5-7-136,2 7 0,9-9 163,6 2 1,-4-4 0,4-3-107,1 0 0,-4 0 1,2 0-1,3 0-144,2 0 1,2 0 0,0-3 0,0-2-107,1-2 1,-1 0 0,0 7-1,0 0-11,1 0 0,-1 0 0,0 0 384,1 0-352,-1 0 0,-2-2 0,-3-3-53,-2-2 0,-9-2-2575,2 2-1279,-4-5 3761,-3 0 0,0 12 0,0 12 0</inkml:trace>
  <inkml:trace contextRef="#ctx0" brushRef="#br0">1553 17328 7569,'-2'-12'621,"-3"3"1,-2-1 0,0-2-239,-3 1 0,-2 1 1,-9 10-1,0 0-124,0 0 0,-1 0 1,-1 0-1,-3 2 36,-3 6 0,1 1 0,7 7 1,-1-1 262,1 1 1,7-4-577,0 2 22,9 0 0,-4 1 1,9-1 0,2-10-95,5 4 1,5-4 0,9 1-155,0 2 1,1 0 0,-1-7 0,0 0-47,0 0 0,3 0 0,2 0 0,2 3 100,-2 4 0,-2-5 0,-3 5 1,-2-2 255,-5 2 1,-4-2 749,-10 9 1,0 0-466,0 7 1,-2-7 0,-6 1-175,-6 1 0,2-4 1,-2 0-1,0 0 0,0-3-230,0 0 1,0 8 0,-8-5 0,1 2 119,0 0 0,-3 0 0,-2 8 1,-2 1-1,2 3 82,2 3 0,5-1 0,3-7 1,4 0-30,2 1 1,3-8-1,7 0-267,0 3 0,3 1 0,4 1 88,7-5 0,5-4 1,2-10-1,3 0 72,4 0 0,-4 0 1,6 0-1,-1 0-13,-1 0 0,1 0 1,-8 0-1,0 0 1,0 0-97,1 0 0,-1 0-688,0 0 0,-7 0-2714,1 0 3498,-11 0 0,6 0 0,-10 0 0</inkml:trace>
  <inkml:trace contextRef="#ctx0" brushRef="#br0">1213 18306 7366,'-3'-12'2126,"-4"5"-1747,-7 5 1,2 2 0,0 2 0,0 3-150,1 2 0,-1 9 1,-5-4-90,3 0 0,7 4 0,-5-6-192,3 2 0,2-5-70,7 7 1,2-9-1,5 2 74,7-5 1,5-2 0,2 0-71,1 0 0,-1 10 0,-2 4 282,-5 5 1,3-5 0,-10 0 274,-3 3 1,-1-6-1,-3 4-43,0 1 1,-3-6-1,-4-3-321,-7-5 0,-5-2 0,-2 0 0,0 0 0,-1 0-845,1 0 0,0 0 0,0 0-2687,-1 0 1287,11 0 2169,1 0 0,20 9 0,1 3 0</inkml:trace>
  <inkml:trace contextRef="#ctx0" brushRef="#br0">1468 18306 7569,'2'-14'423,"3"0"35,2-3 0,0-2 244,-7-2-465,0 9 1,-2 12 0,-5 17 49,-8 9 1,-1-3 0,-1 8 0,3-3-126,-2 1 1,6 6 0,1-4 0,2-1 0,0 3-38,2 1 0,2-8 1,3 2-1,3-4-589,4-3 0,5-9 0,9-3 0,0-2 464,1 0 0,8 0 0,3-7 0</inkml:trace>
  <inkml:trace contextRef="#ctx0" brushRef="#br0">1340 18540 7569,'21'-7'130,"1"-3"0,-1 1 0,0-3 0,3 2-62,4 1 0,-2-7 0,7 4-68,-2 0 0,7-7 0,-5 7 0</inkml:trace>
  <inkml:trace contextRef="#ctx0" brushRef="#br0">1978 18093 7567,'-14'0'353,"0"0"1,-3 3-1,-1 1 205,-4 3 1,1 8 0,0-6 0,-1 3-101,1 4 0,2 3 1,3 0-1,4-2-392,2-3 0,3 0-122,7 7 0,0 1 1,3-4-294,4-3 0,-2-4 0,9-3 362,2 6 0,-4-5 0,2 1 0,3-3 1,2 2 109,2 3 1,-7-5 0,0 7 0,3 0-14,2-2 0,0 7 0,-3-5 19,-2 5 0,-9 2 1,2 1 540,-4-1 1,-3 0-199,0 1 1,-10-8-1,-4-2 1,-5-3-434,-2-4 0,0-3 0,-1-2 0,1 0 0,0 0 26,-1 0 0,-4 2 0,3 3 0,6 5-65,5 1 0,-4 4 0,4 6 0</inkml:trace>
  <inkml:trace contextRef="#ctx0" brushRef="#br0">2787 17498 7540,'0'-14'217,"0"0"1,0-3 0,0-2 0,0-2 0,0 0 0,0-1 372,0 1 0,-3 7 1,-4 2-1,-7 3-245,-5 4 0,-2 3 0,0 4 0,-1 5-109,1 7 0,0 7 1,0 5-1,-1 5-126,1 2 1,7-4 0,2 6 0,3 0-1,1 1-85,-1-1 1,7-6 0,-5 6-1,7 1-262,7-3 0,-3-3 0,11-8 0,3-1 0,6-2-504,4-5 1,3 2 0,-5-8-1,5-4-829,2-1 1,-7-3 1569,2 0 0,5-10 0,1-2 0</inkml:trace>
  <inkml:trace contextRef="#ctx0" brushRef="#br0">2574 17711 7569,'-21'-12'2518,"-1"5"-2094,11 4 0,4 10 1,14 0-535,7-2 0,5-2 1,4-3-1,6 0-312,6 0 1,-2 0 0,3 0-1,-1 0 422,-2 0 0,7-10 0,-6-2 0</inkml:trace>
  <inkml:trace contextRef="#ctx0" brushRef="#br0">3191 17285 8578,'-21'0'601,"-1"0"1,3 3 0,3 4-228,2 7 1,0 7-1,-8 5 1,1 5-1,2 2-190,5 5 1,-3 4-1,8 3 1,-1 2-1,1-4-476,4-3 1,3 5 0,4-12 0,5 0-635,8-5 1,3-6 0,6-6-1,2-4 926,2-2 0,1 6 0,-8-4 0</inkml:trace>
  <inkml:trace contextRef="#ctx0" brushRef="#br0">3382 17562 7569,'-14'-12'228,"2"2"0,1 3 231,-1 0 0,5 0 1,-7 7-1,-3 3-117,-2 4 1,5-3 0,2 11 0,0 1-279,0 3 0,8-5 0,-3 0 1,4 3-405,3 2 1,10 0-1,2-3 1,2-4-63,0-3 0,0 6 0,7-6 0,1 1 760,-1-1 1,0 8 209,0-3 1,-9-2-1,-5 2 97,-4 2 1,-13-6 0,-4-1-1,-5-2-812,-2 0 0,0 0 0,-1-7 1,1 3-3011,0 4 3157,9-5 0,-7-2 0,7-12 0</inkml:trace>
  <inkml:trace contextRef="#ctx0" brushRef="#br0">3468 17370 7569,'0'-21'433,"0"7"1,0 0 688,0-3 0,2 8-840,5 2 0,5 7 0,9 7 0,-2 9 1,-2 8-76,-3 4 1,0 8 0,7-6-1,0 6 1,-2 6 182,-4 6 1,1 4 0,-6-5-1,-1 2-37,0-1 0,-1-3 0,-8-3 1,0 1-152,0-1 1,0-9-1,0-4-1054,0-6 1,-10-4-196,-4-5 1,-3-7 1046,3-14 0,-5-14 0,7-12 0</inkml:trace>
  <inkml:trace contextRef="#ctx0" brushRef="#br0">3616 16903 7047,'-14'0'515,"2"-3"1,3-4-1,7-5 1,6 1-114,11 3 0,-4 6 0,4 2 0,1 0 0,3 0-460,2 0 1,8 0-1,-1 0 1,-2 2-150,-2 6 1,-5-4-1,-3 8 1,-4 0 160,-3 0 0,-2-5 0,-7 7 1,0 3-1,-2 1 230,-5 4 0,-5-1 0,-9 0 0,0 3-3,-1 4 0,3-2 0,3 7 0,4-2 0,0-5 20,0-2 0,8-3 0,-1 0-471,10 0 1,-1-7 0,11-2 0,4-2-112,7-6 1,0-1-1,7-3 1,0 0 106,0 0 0,-7-3 0,2-1 0,-4-3 274,-3 2 0,0 3 0,1 2 0</inkml:trace>
  <inkml:trace contextRef="#ctx0" brushRef="#br0">4084 17668 8852,'-11'2'743,"6"3"1,10 2 0,9 0-479,5 3 1,2-8 0,3 5 0,2-4 0,4-3 0,3 0-328,5 0 0,-5 0 1,0-3-1,1-2-246,-1-2 0,-7 0 0,2 7-1234,-4 0 1542,-3 0 0,-9 0 0,-3 0 0</inkml:trace>
  <inkml:trace contextRef="#ctx0" brushRef="#br0">5063 17264 5963,'2'-14'67,"5"2"0,8 0 0,1 0 1,-2-4 1688,-7-3 0,-7 5-1133,-7 0 0,3 9 0,-11-2-395,-1 4 1,4 6 0,-2 4 0,-3 7 0,-2 5 70,-2 2 0,0 3 1,0 4-1,2 8-30,5 4 1,-5 2-1,7-1 1,-2-4-301,-1-1 1,11-3 0,-3 2 0,4-4-226,3 0 0,10-8 1,4 6-1,7-8-451,8-7 1,-3-4-1,7-10 1,0 0 0,-3 0 706,1 0 0,7 0 0,-5 0 0</inkml:trace>
  <inkml:trace contextRef="#ctx0" brushRef="#br0">4872 17540 7569,'-12'-2'1032,"7"-3"-730,10-2 1,7 0-1,9 7 1,0 0-521,0 0 1,1-7-1,1 0 1,3 2 217,3 3 0,-1-8 0,-7-1 0</inkml:trace>
  <inkml:trace contextRef="#ctx0" brushRef="#br0">5531 17030 7652,'-21'0'448,"-1"0"0,1 3 0,-2 4 0,-3 7 0,-3 7 178,3 7 1,3 5 0,1 10 0,1 0 0,0 1-541,-1 6 0,4-5 1,3 2-1,8-7-527,5-4 1,2-10 0,2 4 0,5-4-1,10-2-3196,9-5 3637,-2-12 0,25 3 0,-4-10 0</inkml:trace>
  <inkml:trace contextRef="#ctx0" brushRef="#br0">5680 17285 7569,'-14'-11'665,"0"3"35,-1 6 1,1 2-1,0 0-419,-3 0 1,6 7 0,-4 3 0,-1 1-179,-3 6 0,5 2 0,2 2 0,0 0-242,0 1 1,8-8 0,-1-2 0,10-3-190,9-4 0,5-3 0,2-2 1,0 0-82,1 0 1,1 3-1,3 1 1,3 6 584,-3 2 0,-12-5 0,-7 7 839,-5 2 0,-2 3 1,0 2-546,0 1 0,-9-10 0,-3-3 1,-2-2-1739,0 0 1268,-1 0 0,4-16 0,1-3 0</inkml:trace>
  <inkml:trace contextRef="#ctx0" brushRef="#br0">5722 17094 7569,'0'-14'935,"0"0"0,3 9-513,4-2 1,-2 4-1,9 3 1,0 3-124,-2 4 1,7 5 0,-5 9-1,5 0-134,2 0 1,0 3 0,1 2-1,-1 5 1,0 0 60,0-1 1,-6 1-1,-4-5 1,-1 2-19,-5-2 1,-3-2 0,-2-3 0,0 0 0,0 1-259,0-1 0,0-7 0,0 0-1280,0 3 1,-2-5-2267,-5 2 3596,4-9 0,-16 13 0,7-6 0</inkml:trace>
  <inkml:trace contextRef="#ctx0" brushRef="#br0">4808 17902 9281,'2'12'602,"8"-5"0,8-5 0,11-2 0,4 0 0,5 0-295,2 0 1,12-2-1,5-3 1,4-2-1,3 2 1,0 3-213,0 2 0,6 0 0,-1 0 0,-5 0-164,-5 0 0,-9 0 0,4 0 1,-2 0-1,-7 0-60,-7 0 1,-1 0 0,-8 0 0,-3 0-1,-3 0-185,-1 0 0,-8 0-1903,0 0 2217,-9 0 0,4 9 0,-9 3 0</inkml:trace>
  <inkml:trace contextRef="#ctx0" brushRef="#br0">4935 18115 7569,'3'-12'2288,"4"5"1,-5 14-2125,5 7 1,3 5 0,-1 4-1,1 3-159,-1 3 0,-2 9 0,-7-3 0,0 5 1,0 3-163,0-1 1,0-2 0,0-2 0,0-2-580,0 1 1,3-6 735,4-3 0,-5-4 0,7-3 0</inkml:trace>
  <inkml:trace contextRef="#ctx0" brushRef="#br0">5318 18157 8207,'7'21'482,"0"1"1,-2-1 0,-2 0 0,-3 3-101,0 4 1,0-2 0,0 7 0,0 0 0,0-2-582,0 0 0,0 4 1,0-7-552,0-2 0,2-4 750,5-8 0,5 5 0,9-7 0</inkml:trace>
  <inkml:trace contextRef="#ctx0" brushRef="#br0">5020 18306 7569,'3'-12'778,"4"5"-108,7 5 0,7-5 0,5-1 1,5 1-1,2 0-522,5 0 1,0-7-1,0 5 1,-3-1-388,3 1 0,2-6 0,3 8 1,-1 0-1,-2 0-599,-4 0 0,-5 0 0,-10 7 0,0 0 838,0 0 0,1 0 0,-1 0 0</inkml:trace>
  <inkml:trace contextRef="#ctx0" brushRef="#br0">5722 18093 7569,'-11'3'621,"4"4"0,4 7 314,3 5 0,3 4 0,1 6 0,6 6 0,-1 5-1134,1 3 0,-1-1 0,-4-1 0,2-4 0,0-4 199,2-2 0,3 7 0,10-5 0</inkml:trace>
  <inkml:trace contextRef="#ctx0" brushRef="#br0">2510 16924 8171,'-21'0'1651,"0"2"-1078,-1 5 1,11 5-1,3 12 1,4 4-455,-3 8 0,4 13 0,-4 10 0,5 12 0,2 12-29,0 7 1,0 11 0,2-2 0,5 3 0,10 2-547,9 2 0,0-14 1,9 8-1,5-11-2531,8-4 2676,6-9 0,19-3 0,3-9 0</inkml:trace>
  <inkml:trace contextRef="#ctx0" brushRef="#br0">6105 16966 7569,'0'-11'677,"0"4"0,0 14-196,0 7 0,0 7 1,3 7-1,1 8 1,6 9-181,2 11 0,4 1 1,10 19-1,3 2 1,-3 7-205,-3 2 1,-1 1 0,-1-1 0,-2 5-6,-5 7 0,2-4 1,-8-5-1,-4-10 1,-1-9 22,-3-5 0,0-12 1,0-4-1,0-8-479,0-6 1,0-6 0,0-8-1,-3-3-2547,-4-5 2911,5-5 0,-17-9 0,7 0 0</inkml:trace>
  <inkml:trace contextRef="#ctx0" brushRef="#br0">6637 17838 7569,'0'-14'704,"0"0"0,0-3 589,0-2 0,0 10-1408,0 9-36,0 9-1425,0 3 2764,0-12-967,-9-2 0,6-5 0,-6 11-53,-1 4 0,8 1-1414,-5-2 1,7-5 1245,7 5 0,5-14 0,9-4 0</inkml:trace>
  <inkml:trace contextRef="#ctx0" brushRef="#br0">6956 17540 7569,'0'-11'1349,"0"20"0,3 12-1327,4 15 1,-3 4 0,8-5 0,0 6-38,0 1 0,0 1 0,2-1 0,-5-2-301,1-4 0,-8 2 1,5-10-1,-4-2 35,-3-3 300,0-1 1,-10-20 0,-2-11-1,-2-13 1,0-8-84,-3-3 1,1-5 0,-1-12 0,6-7-30,1-4 0,-4-10 0,7 0 0,4 3-62,8 2 1,7 11-1,9 8 1,1 9 106,-1 10 0,7 4 0,1 5 0,-1 5 0,0 7 35,1 5 0,-1 4 0,-7 5 0,1 7 44,-1 5 0,-7 10 0,-2 1 1,-3 1-1,-6 2 226,-8 0 1,-7-4 0,-9 4-1,0-3-86,-1-4 0,8-2 0,0-5 1,-3-3-651,-2-1 1,8-8 478,4 7 0,-5-9 0,0 4 0</inkml:trace>
  <inkml:trace contextRef="#ctx0" brushRef="#br0">7318 17838 7569,'0'21'495,"0"3"1,0 4-330,0 8 1,0-6 0,2-1-1,3-6-128,2-1 1,3-3 0,-6-3 0,3-2 94,-2 3-177,-3-8 0,-2-2 0,0-14 0,-2-9 1,-3-10 50,-2-10 0,0-4 0,7-2 0,0-1 27,0 1 1,0 1 0,3 4 0,4 4-2,7 2 0,5 3 0,2 6 0,0 3-167,1 5 0,-1-2 0,0 9 0,0 2 0,1 3-700,-1 2 1,0 0 833,0 0 0,10 0 0,2 0 0</inkml:trace>
  <inkml:trace contextRef="#ctx0" brushRef="#br0">8169 17243 7569,'-12'-21'214,"0"6"1,5 1 257,-7-2 0,-5 6 0,-2 3-196,-1 5 0,1 2 0,0 0 0,0 2 0,-1 3-51,1 2 1,7 7 0,0-4 0,0 1 0,-1 4-48,1-4 0,9 8-130,-2-5 0,5 5-16,2 3 1,2-1 0,3 0-153,2 0 0,3-6 0,-6-1 0,3 2 254,-2 3 0,-2 2 1,-3 1 86,0-1 0,0 0 0,0 0 0,0 1-103,0-1 0,-8 0 0,-1 1 1,0 1-1,-1 3-126,5 2 0,3 1 0,0-8 0,-3 0-292,-2 1 1,0-1 0,9 0 70,5 0 0,-2 1 0,7-1 0,0 0 214,-1 0 0,-4-6 1,8-1 51,1 2 1,-4-6 0,0-1 0,0-2 74,-1 0 1,-3 0 0,6-7-1,2 0-178,3 0 0,-5 0 0,1 0-226,1 0 1,3 0-1,0-2-596,-5-5 1,3 2-692,-10-9 1579,0 9 0,2-4 0,3 9 0</inkml:trace>
  <inkml:trace contextRef="#ctx0" brushRef="#br0">8169 17413 7569,'-14'0'3219,"-1"0"-1570,11 0-1456,-6 0 0,20 0 0,4 2-270,5 5 0,0-2 0,-3 7 0,-2-3 0,3-2-379,2 3 0,-5-8 1,0 8 63,3-1 0,-8 3 1,-2 9 471,-4 0 0,-3 1 1,0-1-1,0 0 683,0 1 1,0-1 0,0 0-454,0 0 1,0 1 0,0-1-1,0 0-439,0 0 1,9-2-1,3-2 1,2-3-133,0 2 0,-2-4 0,5 2 1,-3 1-114,2-4 0,-4 6 0,2-10-434,3-2 0,-5-3 0,2-2 808,3 0 0,1-9 0,4-3 0</inkml:trace>
  <inkml:trace contextRef="#ctx0" brushRef="#br0">8573 17285 7569,'-2'-11'1296,"-5"3"1,2 6-787,-9 2 0,7 12 0,-5 7 0,0 9-51,0 5 1,-4 3 0,-10 9 0,-5 4-1,-2 8-184,-5 4 0,-2 3 1,0 0-1,2-3-494,2-4 0,13-5 0,1-10 0,13-1 0,7-6-3935,2-7 4154,0-4 0,9-3 0,3 1 0</inkml:trace>
  <inkml:trace contextRef="#ctx0" brushRef="#br0">8679 17668 10103,'3'12'858,"4"-5"0,7-5-1011,5-2 0,9 0 0,1 0 0,-1 0 0,0 0-495,1 0 1,-1 0 647,-7 0 0,10-9 0,2-3 0</inkml:trace>
  <inkml:trace contextRef="#ctx0" brushRef="#br0">8786 17881 7569,'-14'7'2600,"4"-3"-2229,8-6 0,-1 2 0,18-9 0,3 2 0,8-1 300,10 4-671,-5-8 0,18 10 0,-4-8 0</inkml:trace>
  <inkml:trace contextRef="#ctx0" brushRef="#br0">9424 17604 7683,'-12'-2'2693,"5"-5"-2452,5 4 0,-1-6 1,-4 9 63,-7 0 0,-5 2 0,-2 5 0,-3 8 0,-2 4 12,-2 2 1,-1 0 0,8 0-1,0 1-155,0-1 1,9-7-1,7-2-597,10-3 1,9-2 0,12-7 0,5 0-154,2 0 1,-5 0-1,5 0 1,-2 0 249,-5 0 1,-2 7 0,-5 3-1,-3 2 455,-2 4 1,-9-4 0,2 2 0,-7 0 674,-7-2 1,2 5 0,-9-8-1,-5 1 1,-4 1-361,-6 1 1,1-7-1,7 2 1,-1-5-2303,1-2 0,0 0 1870,-1 0 0,11-9 0,1-3 0</inkml:trace>
  <inkml:trace contextRef="#ctx0" brushRef="#br0">9445 17264 7470,'-21'12'1904,"2"-7"-887,5-10 1,4 0 0,13-9 0,4 0-842,7 2 0,12-7 0,5 7 1,0 0-518,-1 5 1,15-2 0,-5-1 0,1 1 0,-6 0-317,-4 4 0,4 2 0,-6 3 182,-3 0 1,-3 0 0,-4 3 1021,-5 4 1,-4-2-1,-10 9 1,0 2 66,0 3 1,0 3 0,0-1 0,0 2-426,0 6 1,0-6-1,0 8 1,0-3-280,0 1 0,0 6 1,0-6-1,0-3 1,0-3-21,0-2 1,9 1-1,3-1 1,2-2-99,0-5 1,-7 5 0,8-5 0,1 5 17,3 2 0,0 1 1,-2-1-1,-3 0 9,2 0 1,-4 1 0,2-1 21,3 0 0,-5 0 0,-1 1 0,-1-1 36,-5 0 0,-1 0 1,1 1 944,2-1-274,0-9 1,-9 4-1,-5-6-185,-7 2 0,2-8 1,0 6-1,0-3-72,0 0 0,-2 0 0,-5-5 1,3 3-89,2 2 1,-1 3-1,-6-6-1096,0 3 1,0 3 892,-1-3 0,1-5 0,0 8 0</inkml:trace>
  <inkml:trace contextRef="#ctx0" brushRef="#br0">26591 10057 7569,'-12'0'1001,"-6"0"0,13 0-879,-9 0 1,9 9 0,-2 5-1,4 7 1,6 8 0,2 6-1,4 5 1,0 3 0,1 2-1,-3 2 1,0 5 0,0 0-1,-2 0 1,-3-5-289,-2-2 1,0-10 0,0-1 0,0-4-1,0-4-913,0-2 1,3-12 1078,4-5 0,5-14 0,9-5 0</inkml:trace>
  <inkml:trace contextRef="#ctx0" brushRef="#br0">26570 10184 7584,'-12'-14'265,"3"2"206,-1 3 1,8-8 0,-3 5 0,10-2-273,9 0 0,5 0 0,5-7 0,2 2 0,4 2 0,3 3-182,5-3 0,-5 1 0,0-1 0,-2 6-402,-5 1 0,-2 3 0,-3 7-252,0 0 1,-2 2-1,-5 5 637,-6 8 0,-6 3 0,-2 4 0</inkml:trace>
  <inkml:trace contextRef="#ctx0" brushRef="#br0">26549 10503 7569,'2'-21'826,"5"-1"1,7 4-555,5 3 0,3-1 1,1 9-1,3 0-223,3-3 1,-1 8 0,-7-5 0,0 4 0,1 1-340,-1-5 1,0 5 0,1-5 0,-1 4 289,0 3 0,0-9 0,1-3 0</inkml:trace>
  <inkml:trace contextRef="#ctx0" brushRef="#br0">26570 10886 7569,'2'12'394,"5"-5"51,8-5 0,6-11 0,5-3 0,5-5-401,2-4 1,2 4 0,8-11 0,-3 7 0,-2 4-623,-3 3 1,-9 9-1,3-4 578,-6-1 0,-2 8 0,1-7 0</inkml:trace>
  <inkml:trace contextRef="#ctx0" brushRef="#br0">27506 9886 7854,'-14'0'679,"2"-2"1,0-3-387,0-2 1,5 0 0,-5 5 0,1-3 0,-1-2-205,-5 2 1,-2 3-1,-2 2-256,0 0 1,0 0 0,-1 0 158,1 0 1,0 2-1,-1 3 1,1 4 203,0 3 0,7 0 1,0 5-1,-3-3 62,-2 2 1,7-4 0,5 2-330,5 3 0,2-5 1,0 2-74,0 2 1,7-4 0,2 0-1,1 0 17,-1 0 0,5 2 0,-6 7 0,-4 0 105,-1 1 0,4 1 0,0 6 0,-2 6 0,-3 3 36,-2-3 1,0 5 0,0-4 0,0 4-23,0 2 1,-7 1 0,0 0 0,2-1 0,3 1-57,2-1 1,-7-6 0,-1-3 0,4-3 12,1-4 0,6 5 1,1-3 23,4-2 1,8-2 0,-2-3 229,5 0 0,2-9 0,1-5 224,-1-4 0,-7-3 0,0 0-361,3 0 1,-5 0 0,0-3-79,-3-4 1,8 5 0,-3-5-3103,5 4 3114,2-6 0,10-3 0,2-9 0</inkml:trace>
  <inkml:trace contextRef="#ctx0" brushRef="#br0">27697 10227 7569,'-2'-19'435,"-3"2"1,-4 5 0,-3 3 0,-4 4 0,-3 5 0,-3 7 0,1 10 216,0 9 0,0 7 0,-1 9 0,3 3-550,5 5 1,-2-5 0,9 4 0,2-4 0,2-2-237,3-1 0,3-9 1,4-4-1,7-6-270,5-1 1,2-8 0,1-2-1,-1-3 1,0-4-289,0-3 1,1-2 0,-1 0 0,0-2-1058,0-5 1749,-9-5 0,7-9 0,-7-1 0</inkml:trace>
  <inkml:trace contextRef="#ctx0" brushRef="#br0">27400 10631 7569,'-22'0'2197,"1"0"-2060,9 0 1,12 0-1,17 0 1,6 0-286,6 0 1,9 0 0,-3-3 0,3-2-252,-3-2 1,6 0-1,-8 5 399,0-5 0,7 5 0,-7-8 0</inkml:trace>
  <inkml:trace contextRef="#ctx0" brushRef="#br0">28165 10099 7569,'-14'-7'174,"0"0"1,-2 2 819,-3 3 0,-3 4 0,1 5 0,0 10-660,0 9 0,-1 7 1,1 12-1,0 4-374,-1 8 1,4 4 0,1 6-1,5-1 1,3 0-240,4-5 1,3-11 0,4-3 0,5-7-764,7-4 0,8-13 1,6-1 1041,7-13 0,15-7 0,4-2 0</inkml:trace>
  <inkml:trace contextRef="#ctx0" brushRef="#br0">28272 10354 7556,'-14'-7'455,"-1"0"1,8 0-1,-4 5 1,3-3-195,11-2 1,6-7-1,13 4 1,-1 1-1,0-3 1,0 2-183,1 1 0,-1 2 0,0 7 1,0 0-245,1 0 0,-3 2 0,-5 8 209,-7 11 1,-7 3 0,-7 9 0,-7-3 122,-5-4 1,-2 7 0,2 0-1,2 3-7,3-1 0,7-9 1,-5 5-1,2-3 1,6 1-166,1-3 0,3-3 1,3-4-1,4-2-301,7-3 0,5-7 1,5 5-1,2-3 0,4-4-374,3-3 0,-7-2 0,5 0 0,-2-2 680,-1-5 0,0-5 0,-6-9 0</inkml:trace>
  <inkml:trace contextRef="#ctx0" brushRef="#br0">28634 10248 7445,'0'-12'3938,"-10"-7"-3765,8 17 1,-10-5 0,7 14 0,-7 9-73,-7 10 1,3 3-1,-15 11 1,0 5 0,-6 2 26,-11 5 0,3 0 1,-4 7-1,4-5-286,2-2 1,3-4 0,7-13 0,9-4-3250,8-1 3407,11-6 0,15-3 0,13-11 0</inkml:trace>
  <inkml:trace contextRef="#ctx0" brushRef="#br0">28825 10035 7569,'-21'0'685,"7"0"1,2-2-1,0-3 1951,0-2-2357,7 0 0,-4 5 1,11-3-352,5-2 0,5 0 0,9 7 0,1 0 0,1 0-229,6 0 0,-6 0 0,6 0 0,-6 0-83,-1 0 0,-8 0 0,0 0 303,3 0 0,-8 2 0,-2 5 437,-5 7 0,-2 5 0,0 3 0,0-1-291,0 0 0,0 0 0,0 1 0,0-1 0,0 0-234,0 0 0,0-6 0,0-1 1,3 2 90,4 3 1,-5-5-1,8 0 1,-3 3-21,0 2 0,7 2 0,-7 0 0,0 3 181,3 4 1,-6 3 0,8 7 0,0-3-31,0 3 1,-7 0 0,4 0-1,-2-5 1,0-2 6,-2-5 0,4 4 0,-1-1 0,-4-3 242,-1-3 0,-3-9 3,0 1 1,-10-11 0,-6 3 0,-8-4-100,-4-3 1,-10 0-1,5 0 1,-3 0-630,1 0 0,2 0 0,-3 0 0,10 2 0,7 3 423,5 2 0,0 9 0,-7-4 0</inkml:trace>
  <inkml:trace contextRef="#ctx0" brushRef="#br0">28804 10227 6651,'-14'0'-262,"-1"0"750,11 0 0,-8-3 860,5-4 481,4-5-1545,-6 1 0,9 3 1,2 16-1,3 6 0,4 5 51,3 2 0,0 10 0,5 4 0,-6 8-188,-1 6 0,-3-4 0,-7 7 1,0-2-1,0-1-243,0-2 0,0-2 0,0-4 1,0-4-463,0-1 1,-2-10 0,-3 2 0,-5-4 557,-1-3 0,-4-9 0,-6-3 0</inkml:trace>
  <inkml:trace contextRef="#ctx0" brushRef="#br0">29548 10588 7811,'-21'0'555,"9"0"0,-7 7 0,7 3 0,3-1 0,9 0 0,12-4 1,9-2-1,5-3-457,2 0 0,10 0 0,-2 0 0,4 0 1,2 0-1,-1 0 0,-4 0-1074,-1 0 0,-10 0 0,2 0-1347,-4 0 2323,-3 0 0,-9-10 0,-3-2 0</inkml:trace>
  <inkml:trace contextRef="#ctx0" brushRef="#br0">29527 10397 7569,'12'-14'2787,"-5"-1"-1250,-5 11-1307,-2-6 0,10 10 0,4 0 0,7 0-162,8 0 1,-3 7-1,9 0 1,3-2-1,4-3-2178,8-2 2110,-5 10 0,7-8 0,-10 8 0</inkml:trace>
  <inkml:trace contextRef="#ctx0" brushRef="#br0">28634 11396 7569,'11'0'369,"-1"-2"1,-10-5 0,2-8-1,3-4 1,2-2 0,0 2 598,3 5 1,-8 2-611,5 5 1,-7 5 0,-7-5-214,-7 4 1,-12 13 0,-3 4-1,1 5-180,-3 2 0,-2 3 0,-7 2 1,2 5-1,5-1-83,2 1 1,3 4 0,9-6 0,2-3 13,3-3 0,10-1 0,-3-1-68,4 0 1,13-7 0,4-2-1,7-2-2,7-6 1,3-8 0,7-6 0,-3-2 211,3-4 1,-5 6 0,0 3 0,0 5-26,1 2 0,-8 0 0,2 0 0,-4 0 119,-3 0 0,-9 2 0,-5 5 0,-5 7 294,-2 5 0,-9 3 1,-5-1-1,-8 3 0,-4 2-316,-2 2 1,0 7-1,6-4 1,1 2 38,0 5 0,-1-7 0,1-1 0,2-1-162,5-1 1,-2 0 0,8-6-331,4-1 0,1 0 0,6-2 0,4-5 0,7-7 165,5-4 1,5 4 0,2 0 0,4-2 54,3-3 1,-4-2 0,4 0-1,0 0 1,-2 0-40,-1 0 1,-1 0-1,-8 0 1,0 0-2133,1 0 2294,-11 9 0,8 3 0,-7 9 0</inkml:trace>
  <inkml:trace contextRef="#ctx0" brushRef="#br0">28634 12565 8668,'-12'-14'316,"5"0"0,4-3 1,3-1-1,0-4 1,-2 3-1,-5 5 0,-7 10-113,-5 8 1,-3 8 0,4 9 0,1 1 0,3-1-363,-3 0 1,5 0 0,1 1 0,1-1-86,5 0 0,5-2 0,8-5-169,6-7 1,7-4 0,5-3 344,2 0 0,1 0 0,-8 2 0,0 3 384,1 2 0,-1 2 0,-2-2 0,-3 8 20,-2 3 1,-9 4 0,2-1 0,-4 0 216,-3 0 1,-10 1 0,-4-1 0,-7 0-637,-8 1 1,6-4 0,-6-3-307,6-8 0,8-5 389,1-2 0,0 0 0,-7 0 0</inkml:trace>
  <inkml:trace contextRef="#ctx0" brushRef="#br0">29570 11524 8440,'-15'0'348,"1"0"0,-2 2 0,-1 5 0,1 5 0,1 4 0,1 3 0,0 7-196,0 5 0,9 4 1,-4 8-1,2 2 1,-1 2-1,4 0-520,1-7 0,13 3 0,2-10 1,4 0-1,3-5-309,5-4 1,2-10 0,-5-2 0,0-2 676,1-6 0,-1-1 0,0-3 0</inkml:trace>
  <inkml:trace contextRef="#ctx0" brushRef="#br0">29421 11821 7507,'-22'10'1021,"11"-8"-910,1 7 1,12-9 0,6 0-1,8 0-244,10 0 0,0 0 1,7 0-1,3-2 1,-1-3 132,3-2 0,7-9 0,-12 4 0</inkml:trace>
  <inkml:trace contextRef="#ctx0" brushRef="#br0">30165 11332 7569,'-12'-9'82,"-7"4"1,5-7 0,-5 3 449,-2 4 1,7 3 0,0 2-1,-3 0 1,-2 4-249,-2 11 1,0 8 0,-1 20 0,1 4-260,0 10 1,9-1 0,5 15 0,5-5 0,2-4-160,0-6 0,2 4 1,5-11-1,7-2-134,5-2 1,-5-12-1,1-4 1,1-6-382,3-1 0,2-11 0,1-3 649,-1-6 0,0-2 0,0 0 0</inkml:trace>
  <inkml:trace contextRef="#ctx0" brushRef="#br0">30442 11609 9149,'-22'-12'387,"1"5"1,-2 7 0,-3 7 0,-3 7 0,3 5 0,3 4 0,1 3-298,1 3 0,7-1 1,2-7-1,3 1-484,4-1 0,12-9 0,9-5 0,8-5-50,4-2 1,8 0-1,-8 0 1,1 0 389,1 0 1,-6 0 0,4 0 0,-6 3 362,-8 4 1,-5-3 0,-9 11-1,0 1 229,0 3 1,-2-5 0,-5 0 0,-7 3-1,-5 2-671,-3 2 1,-1-2 0,-3-5-3066,-3-7 3198,1-4 0,16-13 0,3-2 0</inkml:trace>
  <inkml:trace contextRef="#ctx0" brushRef="#br0">30506 11439 11978,'21'0'146,"10"9"1,2 5 0,2 7 0,1 5-87,1 3 1,-6 16 0,-3-3 0,-4 5 0,-5 5-40,-5 5 0,3-3 1,-10 1-1,-2-3 1,-3-5-468,-2-2 0,-7 2 1,-3-2-1,1-7 446,-1-5 0,-6-5 0,4-7 0</inkml:trace>
  <inkml:trace contextRef="#ctx0" brushRef="#br0">31080 11757 7569,'-21'0'1140,"-1"0"0,1 0 0,5 0 1,8 0-1893,16 0 0,10 8 752,11-1 0,4 9 0,9-4 0</inkml:trace>
  <inkml:trace contextRef="#ctx0" brushRef="#br0">31356 11481 7569,'-14'0'1961,"0"0"1,9 9-1930,-2 6 0,5 13 0,4 7 0,3 8-108,2 7 1,7-3 0,-4 7 0,-1 0 0,1-2-210,-6 0 1,-1-2-1,-3-10 1,0-4 129,0-8 0,0-4 181,0-3 0,-3-14 1,-4-12-98,-7-14 1,2-18 0,-2-6 0,0-11-160,2-8 0,3-6 1,9-1-1,0 5 0,2 1 27,5 4 1,7 11 0,12 6 0,3 11 218,-3 8 1,0 4-1,0 4 1,2 8-1,-2 5 182,-2 2 1,-3 0 0,-2 2 199,-5 5 0,-5 5 0,-11 12 0,-5 2-69,-7 2 1,-5 3 0,-2-5 0,-3 2-1,-2-2-646,-2-2 1,2-3-1,11 0 1,6-2-2322,0-5 2638,6 5 0,3-7 0,12 9 0</inkml:trace>
  <inkml:trace contextRef="#ctx0" brushRef="#br0">31633 11821 7569,'-21'21'128,"7"-6"0,2-1 117,2 2 1,3 3 0,10 3 0,1-1-207,3 0 1,8 0 0,-6-2 0,0-2 454,1-3 79,-3 0-447,-7-2 0,-2-12 1,-3-17-1,-2-6 1,2-6-201,3 3 1,2-4 0,2 1 0,3 3-156,2 3 0,12-6 1,0 1-1,7 4-96,0 8 0,0-1 0,0 8 0,4-1 0,1 1 325,0 4 0,7-7 0,-5 1 0</inkml:trace>
  <inkml:trace contextRef="#ctx0" brushRef="#br0">32292 11396 7569,'0'-14'550,"-2"0"0,-3-3 665,-2-2 1,-2 5-1010,2 0 1,-5 9-136,-9-2 0,-1 5 0,1 4 0,0 3 263,0 2 0,-1 7 1,1-5-1,0 1 192,-1-1 1,1 8-480,0-3 1,2-2 0,5 2-509,7 3 1,4-6 43,3 4 1,0-8 0,3 4-203,4-1 1396,-5-3-255,8-7 0,-10 9-323,0 6 1,-10 4-1,-2 2 1,1 0-314,3 0 1,-1 1-1,2-1-166,2 0 1,3 3 0,2 2 0,0 2 0,0-2 67,0-2 0,0-3 1,0 0-1,2 0 312,5 1 1,-4 1 0,4 3 0,-5 3 23,-2-3 1,0 4-1,2 1 1,3 2-1,2 3-109,-2-3 0,-3 0 0,-2-7 0,3 2-198,4-2 1,-2-2 0,9-5-3,2-5 1,-4-5 0,2-9 99,3 0 1,2 0 0,2-2-146,0-5 0,1-3 0,-4-6 0,-1 4-318,-3 3 1,0 1-761,8 8 1308,-11 0 0,8-9 0,-7-3 0</inkml:trace>
  <inkml:trace contextRef="#ctx0" brushRef="#br0">32292 11502 8263,'-14'0'5311,"0"0"-4918,9 0 0,-4 3-517,9 4 1,7-3 0,2 11-1,3 1 85,5 3 0,2 0 0,0-2 0,-3-6-367,-2-1 1,-2-1 0,5-4-1,-3 4 41,2 3 0,-4 2 1,0 8-1,-2-1 688,-6 0 0,-1-7 1,-3 1-1,-3 1-144,-4 3 1,5 2 0,-8 0 0,3 1 0,0-1-165,2 0 1,3 1 0,0-1-328,-5 0 1,4 0 0,-1 1-124,8-1 0,8-9 0,9-5 219,1-5 0,-1-2 0,0 0-104,0 0 1,1 0 0,-1 0-267,0 0 1,-2-2 0,-2-5 585,-3-8 0,0-3 0,7-4 0</inkml:trace>
  <inkml:trace contextRef="#ctx0" brushRef="#br0">32718 11460 7569,'-14'0'988,"2"-3"-129,2-4 0,1 5-563,2-5 0,2 14 1,-7 7-1,1 7 29,-1 8 1,-5-1-1,-11 12 1,-8 7 0,-4 5-36,-2 8 1,6 1-1,1 3 1,-3 0-1,0-3-998,3-4 0,6-12 1,15-12 707,7-3 0,5-1 0,2-8 0</inkml:trace>
  <inkml:trace contextRef="#ctx0" brushRef="#br0">32803 11694 7710,'-2'11'423,"-5"-3"125,4-6 0,-4-2 0,14 0 0,7 0-622,5 0 1,5 0 0,2 0 0,2 0-1,-2 0-692,-2 0 1,-3 0-1,0 0 766,1 0 0,-1-10 0,0-1 0</inkml:trace>
  <inkml:trace contextRef="#ctx0" brushRef="#br0">32824 11991 7569,'-12'-2'1248,"5"-5"1,14 2-1355,8-9 0,6 7 1,5-7-1,2 0 106,-2 2 0,7-17 0,0 6 0</inkml:trace>
  <inkml:trace contextRef="#ctx0" brushRef="#br0">33292 11545 9557,'-14'0'3445,"0"0"-3362,0 0 1,0 7-1,-1 2 1,1 3-262,2 5 0,-4 4 1,6 5-1,1 2 1,-1-2-1224,6-2 0,1-3 999,3 0 1,3-2-1,4-5 1,7-6 278,5-6 0,2-2 1,0 0-1,1 0 326,-1 0 1,0 0-1,-2 2 637,-5 5 0,-4-2 0,-10 9 0,0 3-106,0 2 0,-10-5 1,-4 0-1,-5 0-884,-2-2 0,0 5 0,-1-10 442,1-3-292,9-1 0,3-13 0,9-1 0</inkml:trace>
  <inkml:trace contextRef="#ctx0" brushRef="#br0">33335 11205 9995,'2'-15'1107,"5"1"0,7 0-873,5 2 1,3-4 0,-1 6 0,0 1 0,3-1-684,4 6 0,-4-6 0,4 3 0,-4 2 0,-3 3 36,0 2 1,1 0-385,-1 0 1273,-9 0 0,-3 2 0,-9 6 1,0 6-65,0 5 1,0 2 0,0 0-1,0 0-462,0 1 1,0 6 0,0 3 0,0-1-1,0 1-170,0-5 1,0 5-1,3 0 1,1-1 22,3 1 0,3 4 0,-5-4 0,2 0 342,-3 0 1,6-1-1,-3-4 1,-2 5 0,-3 2-10,-2 5 1,7 0 0,0-1 0,-2-1-170,-3 2 1,5-1 0,3-1 0,-1-5 0,3-3-208,0 0 1,0 1 0,4-8 0,-4 0-82,-2 0 1,-4-8 531</inkml:trace>
  <inkml:trace contextRef="#ctx0" brushRef="#br0">33866 12191 11250,'-2'3'165,"-5"5"82,-7-6 0,-7-2 123,-8 0 1,-4 0 0,-9 0 0,2 0-375,4 0 0,-9 2 4,10 5 0,-20 5 0,10 9 0</inkml:trace>
  <inkml:trace contextRef="#ctx0" brushRef="#br0">29484 12523 7569,'24'-3'-432,"2"-1"0,2-3 363,-2 2 0,5-5 1,0 1-1,0 0 0,2-1 1,-3 3-1,1 0 0,-5 0 1,-2 2-1,-5 5 0,-3 5 59,-2 2 1,1 7 0,6-7 9,0-2 0,10 7 0,2 0 0</inkml:trace>
  <inkml:trace contextRef="#ctx0" brushRef="#br0">30591 12587 7569,'52'0'-171,"-7"0"0,4 0 0,-4 0-5,-2 0 0,-1 0 0,1 0 0,-1 0 1,-2 0 93,-4 0 0,2 0 1,-10 0-1,-2 0 1,-2 0 189,-3 0 1,0 2-1,1 3-13,-1 2 0,-7 2 0,0-4 0,3 2-2,2-2 0,2-3 1,3 0-1,4 3 0,7 2-49,6-2 1,11 4-1,4 1 1,6-1-43,2 1 0,2 6 0,5-4 0,4 2 0,3-2 21,0-2 1,-7-1 0,7-4-1,3 2-19,1-2 0,6-3 0,2-2 0,2 0-44,-2 0 1,2 0-1,2 0 1,8 0-1,0 0-8,2 0 0,-10-2 0,-2-3 1,-7-2 56,-7 2 0,-4 3 0,-13 2 0,-4 0 0,-10 0 145,-9 0 1,-8 0-5</inkml:trace>
  <inkml:trace contextRef="#ctx0" brushRef="#br0">10424 18285 9048,'-12'-10'655,"5"-4"1,7-3-1,7 1 1,7 4 0,5 0-1,2 3-437,1-1 0,-1 3 0,0 7 0,3 0 1,2 0-1081,2 0 1,1 0-1,-6 0 862,6 0 0,-6 0 0,8 0 0</inkml:trace>
  <inkml:trace contextRef="#ctx0" brushRef="#br0">10296 17859 9949,'21'0'321,"-6"0"1,-1 0 0,2 0-1,3 0 1,5 0-163,4 0 0,3 7-159,4 1 0,6-1 0,-8-7 0</inkml:trace>
  <inkml:trace contextRef="#ctx0" brushRef="#br0">11636 17498 8231,'-9'-19'491,"-3"3"1,-2 1-1,0-1 1,0-3 0,-1 0 183,1 5 1,9 2 0,-4 7 0,0-2-1,-6 2-474,-4 3 1,-4 2-1,-3 0 1,-3 2-96,3 6 0,3 3 1,-1 13-1,-2 2 0,-2 2-119,2-2 1,2 5 0,5-3 0,3-2-2,2-2 0,6-5 0,-3-3-111,1-1 0,3-8 0,9 4-44,6-1 0,-4-3 0,10-5 30,3 5 1,2-4 0,2 4-1,0-5 1,1-2-154,-1 0 0,0 0 0,1 0 171,-1 0 0,-9 10 181,-5 4 0,-7 5 0,-5 2 97,-2 0 0,-10 1 1,3-1-1,-5 0-11,-2 0 1,7 1 0,0-1 0,-3 3 0,-2 2-2,-2 2 0,0 10 0,-1-5 1,3 0-1,3-2 21,2-1 0,9-6 0,-2 4 0,5-4-162,2-3 0,2-7 0,5-2 0,7 0-131,5 0 1,9-8 0,3 3 0,2-4-130,5-3 1,2 0 0,5 0 0,2 0 0,3 0-453,-3 0 1,-9 0-1,-5 0 1,-2 0-2184,-5 0 2891,-12 9 0,-4 3 0,-10 9 0</inkml:trace>
  <inkml:trace contextRef="#ctx0" brushRef="#br0">11296 18518 7569,'12'0'703,"4"-2"1,-9-5 1205,-2-7 0,-5 4-1542,-7 3 0,2 14 0,-9 5 0,0 2-246,2 1 0,-4-1 0,6 5 0,1-3-431,-1-2 1,-6-9 42,2 2 1,2-4 264,-2-3 1,9 2 126,-2 5 1,2-5 0,0 8-139,-2-1 1,0-4 0,9 7 0,3 0 0,5-3-187,1 0 0,4-1 1,6-6-1,0 3 102,0 2 0,1 0 1,-1-5-1,0 3 0,-2 4 129,-5 3 1,5 0 0,-7 5 0,0-3 507,-5 2 1,-5-4 0,-2 2 0,-2 3-277,-5 2 0,2 0 0,-9-3 0,-3-4 1,-4 0-507,-7 0 0,4-8 0,-4 6 1,4-3-1223,3 0 1464,9 0 0,-7-16 0,7-3 0</inkml:trace>
  <inkml:trace contextRef="#ctx0" brushRef="#br0">12253 17774 7569,'-14'-7'-325,"2"-2"0,0-1 0,3-1 325,0-1 0,1 5 0,8-8 0,0 11 0,-9-6 0,7 1 0,-8-3 0</inkml:trace>
  <inkml:trace contextRef="#ctx0" brushRef="#br0">12211 17647 7569,'12'-3'-19,"-5"-4"0,-5 3 202,-2-11 0,0 8 0,0-7 305,0-2 0,0-3 951,0-3-1120,0 11 1,-7 4-1,-3 11 1,-1 6-108,-6 2 1,1 9 0,-1 10-1,5 2-140,3 4-1,-5 6 1,6 4 0,4 3 0,1-3-419,3-2 0,0-3 0,3-1 0,4-6 1,5-7-695,-1-4 1,8-10 0,-4-2 1040,3-3 0,4-11 0,-1-10 0</inkml:trace>
  <inkml:trace contextRef="#ctx0" brushRef="#br0">12041 17902 7569,'-3'12'503,"-4"-5"-306,14-5 1,3-2 0,18 0 0,0 0-62,3 0 0,-5-2 1,7-3-1,-2-4 1,-5-1-2103,-2 1 1966,-3-8 0,0 5 0,0-9 0</inkml:trace>
  <inkml:trace contextRef="#ctx0" brushRef="#br0">12679 17540 6651,'-14'0'777,"-1"0"1,1-2 1056,2-5-1382,3-5 0,7 3 0,-6 9-217,-6 12 1,-5 16 0,0 5-1,3 5 1,2 2-164,-3 5 1,5 2 0,1-4 0,1-1 17,5 1 1,3-3 0,4-2 0,5-5-776,8-3 1,6 1-1,5-5 1,5 0-2106,2-7 2790,-7-7 0,23-3 0,-4 3 0</inkml:trace>
  <inkml:trace contextRef="#ctx0" brushRef="#br0">12955 17626 6094,'-14'0'-170,"0"0"0,-3 0 984,-2 0 0,-2 9 0,2 5 0,3 5-411,2 2 0,2 1 1,-5-1-1,5 0 0,1 0-403,-1 1 0,7-1-24,-2 0 0,14-9 0,7-5-418,5-5 0,2-2 1,1 0-1,-1 0 361,0 0 0,-7 0 0,1 0 593,1 0 0,1 3 0,-3 4-93,-7 7 0,-5 12 0,-2 2 1,-2-2-334,-5-2 1,4-10-1,-6 0-1569,0 3 1483,6-8 0,3-18 0,12-15 0</inkml:trace>
  <inkml:trace contextRef="#ctx0" brushRef="#br0">13062 17562 7117,'-12'-10'-1185,"0"8"3282,5-5-1175,5-5 1,2 10 0,14-3 0,5 7-774,2 5 0,0 8 0,0-6 0,3 3-66,4 4 1,-4 3 0,2 5 0,-7 2 0,-7 2 63,-3-2 1,-2 5 0,-7 0 0,0-1-354,0 1 1,-2 7 0,-3-5 0,-4 2-1,-3-4-687,-5-7 1,6-1 892,-4-16 0,1 0 0,-7-7 0</inkml:trace>
  <inkml:trace contextRef="#ctx0" brushRef="#br0">13232 17222 7569,'-14'0'1952,"-1"0"-1794,11 0 0,-3 0 1,14 0-1,7 0-168,5 0 0,2 0 0,0 0 1,1 0 82,-1 0 0,0 0 1,0 0-1,1 0 1,-1 0-132,0 0 1,-7 0 0,-2 2 473,-2 5 1,-3-2 0,-10 9 0,-1 2-77,-3 3 0,-10 5 0,5 2 0,-2 5-155,0 2 1,7-5 0,-5 5 0,3-2-376,4-5 0,2-3 0,6-1 0,4-3 0,5-3-487,0-2 1,6-9-1,-3 2 1,4-4 252,2-3 1,0 0 0,0-3 0,1-2 0,-1-4-1060,0-3 1483,-9 7 0,16-13 0,-4 6 0</inkml:trace>
  <inkml:trace contextRef="#ctx0" brushRef="#br0">13827 17944 7569,'-14'12'4827,"0"-5"-3876,9-4 0,5-1-951,15 5 0,3-5 0,4 8 0</inkml:trace>
  <inkml:trace contextRef="#ctx0" brushRef="#br0">14147 17498 7569,'-12'21'314,"5"3"0,4 2 0,3 5 1,0 2-1,3 4 0,1 4 0,3 3 1,1 4-1,-1-1 0,0-5-363,-3-4 0,6-12 1,-3 3-1,-2-6-622,-3-2 0,-2-11 644,0-10 0,-9-10 0,-6-13 0,-3-3 68,-4-2 0,3-13 0,3 1 1,4-9-1,3-3-24,4 0 0,2-5 0,6 5 0,4 0 1,7 2-211,5 10 1,9 0 0,3 12-1,0 2 138,0 2 0,4 12 0,-4 5 0,-1 5 55,1 2 0,-5 2 0,-9 5 1,-5 10 14,-3 9 0,-2 0 1,-9 9-1,-5 3 0,-8 2 314,-3 3 1,-11-1-1,1 1 1,2-3 0,2-5-870,3-6 1,2-6 0,5-1 539,7-1 0,14-9 0,5-3 0</inkml:trace>
  <inkml:trace contextRef="#ctx0" brushRef="#br0">14444 17859 7569,'-14'3'886,"0"4"330,9-5-1084,-4 8 0,9-8 0,2 3 0,3 4 0,4 3-106,3 5 1,-7-6 0,4 4-1,-2 1 91,1 3 0,-1-5-217,-7 0 1,0-11 4,0-3 1,-7-3 0,-1-13 0,4-6 0,1-3 51,3-1 0,0 2 0,3 3 1,1-1 11,4 1 0,6 7 0,-5 2 0,3 0 9,5 1 1,-6 3-1,4-3 1,1-1-1,3 2-52,2 1 1,1-1 0,-1 6 0,0-3-2098,0 2 2171,1-7 0,8 0 0,3-9 0</inkml:trace>
  <inkml:trace contextRef="#ctx0" brushRef="#br0">15040 17349 7569,'12'-31'-325,"-3"15"0,-9-5 0,0 2 945,0 0 1,-7 5-1,-2-1 1,-3 1 204,-5 2 1,6 3 0,-4 9-610,-1 0 0,4 0 0,-2 0 0,0 2-132,2 5 0,-5 5 0,10 10 0,0-4 0,0-1-240,0-3 0,-3 0 1,6 8-1,-3-1 73,2 0 1,3 0 0,2 1 0,0-1 0,0 0 72,0 0 1,0 1 0,0-1 0,0 0 5,0 0 0,7 1 0,2-1 0,1 3-63,-1 4 0,0-4 0,-4 4 0,2-2 0,-2 2 117,-3 8 1,-2 1-1,0 1 1,0-2 134,0 2 1,0 2-1,-2 0 1,-3-2 0,-2-5-138,2-3 1,3-1-1,4-10-218,6-5 1,-4 2-1,10-9 1,3-2-77,2-2 0,2-3 1,0 0-1,1 0 37,-1 0 0,0 0 1,1 0-1,-1 0 0,0-3-160,0-4 1,1 2 0,-1-6-1,0-1-417,0 0 1,-6-2 0,-4-10 785,-1-4 0,6-5 0,-4-10 0</inkml:trace>
  <inkml:trace contextRef="#ctx0" brushRef="#br0">15253 17540 7569,'-22'0'584,"1"3"1,0 2 0,0 2-122,-1-3 0,11 8 1,3 2-1,6 5 1,2 3 235,0-1 1,0 0-1,2 0 1,8 1-665,11-1 1,0 0 0,10 0 0,-2 1-243,-1-1 1,7-7 0,-6-2 0,-3 0-1,0-1-171,2 6 1,-4-8 0,4-1-1,-4-6-786,-3-2 1,0 0 0,1-2 0,-4-6 1163,-3-6 0,-6-12 0,-9-2 0,0 2 0,0 2 0,-2-4 0,-5-3 0,-5 1 0,0-1 0,-5-7 0,10 5 0,0 0 121,-2 5 0,4 6 818,-9 8 0,0 7 0,-5 16 0,2 13-563,3 11 1,0 7 0,-7 3 0,-1 1 0,1 4 4,0 1 1,0 8-1,-1-7 1,3-3-922,5-2 0,5-12 0,9-5 1,2-7-1184,5-6 0,5-6 0,9-11 1723,1-5 0,8-15 0,3-11 0</inkml:trace>
  <inkml:trace contextRef="#ctx0" brushRef="#br0">15614 17796 7569,'-11'0'3314,"1"0"-3147,29-10 1,-5 1 0,17-8-916,0 3 1,-1 9 0,6-2-708,-8 5 1,-11 2 1454,-3 0 0,-9 9 0,4 3 0</inkml:trace>
  <inkml:trace contextRef="#ctx0" brushRef="#br0">15721 17966 6909,'-10'11'-536,"-4"-3"1231,-5-6 0,10-2 285,9 0 1,9-2-1,12-3 1,3-2-1955,4 2 1,-2-7 0,8 0 973,-4 1 0,-1-18 0,-8 6 0</inkml:trace>
  <inkml:trace contextRef="#ctx0" brushRef="#br0">16168 17604 7569,'-3'-12'0,"-4"5"602,-7 5 0,2 2 159,-2 0 0,7 0 1,-5 2-1,3 5-819,4 8 0,-5-4 0,1 4 0,-1 1 0,-1 3-13,-1 2 1,5 5 0,-5-2 0,2-5 6,6 0 0,1-7 0,3 2 29,0 2 0,3-6 0,4-3 0,7-5 31,5-2 1,2 0 0,0 0 0,3 0 0,2 0 107,2 0 1,1 0-1,-8 2 160,0 6 0,-6-4 0,-4 10 1,-1 3-1,-5 2 172,-3 2 0,-2 0 0,-2 1 1,-3 1-116,-2 6 0,-10-8 0,5 3 1,-2-10-1873,0-5 1,9 3-961,-2-12 0,5-7 2511,2-21 0,9-6 0,3-8 0</inkml:trace>
  <inkml:trace contextRef="#ctx0" brushRef="#br0">16508 17200 7569,'-14'-7'-1300,"0"0"2581,-3 2-689,-2 3 1,-2-5-1,0 0 1,-1 2 0,3 0-1,3 1 616,2-3 1,7-1 0,-5 6-634,2-5 0,6 5 0,11-5 0,7 4-743,5 3 1,2 0 0,3 0 0,2 0-422,2 0 0,0 0 0,-6 0 0,-1 3 158,0 4 1,-7-5-1,1 7 1,-1 1 331,-2 4 1,-3-2-1,-9 2 1,0 3 0,0 4 286,0 7 0,0-4 1,0 7-1,0-1-94,0 6 1,2-3 0,3 0 0,5-2-1,-1-3-175,0 3 1,8-8 0,-5 6 0,2-6-318,0-1 1,0-8 0,8 0 0,-3 2 128,-5 3 0,5 3 0,-5 1 0,5 3 248,2 3 1,-7-1 0,-2-7 0,-3 3-16,-4 4 1,-2-2-1,-3 7 1,0 0 514,0 0 1,0-7 0,-3 3-1,-2-6 1,-4-1 14,-3-1 1,5-9 0,-5-3 0,0-2-372,1 0 0,-4 0 1,-6-7-1,0 0-69,0 0 0,-1 10 270,1 4-324,9 5 0,3 2 0,9 0 0</inkml:trace>
  <inkml:trace contextRef="#ctx0" brushRef="#br0">17210 17859 7569,'-12'10'-58,"-7"-8"1,17-2 0,-8-12-1</inkml:trace>
  <inkml:trace contextRef="#ctx0" brushRef="#br0">17252 17711 7569,'-21'0'494,"7"0"0,0 0 326,-3 0 0,10 0 1,7 0-1,14 0 0,12 0-751,10 0 1,4 0 0,0 0 0,0 0-211,3 0 0,-5 0 0,11 0 0,-4 0 141,-2 0 0,-1 0 0,1 0 0</inkml:trace>
  <inkml:trace contextRef="#ctx0" brushRef="#br0">18401 17073 7569,'-21'0'357,"7"-7"0,2-3 0,0 1 1,3-3-1,-3 2 0,0-1 1,-5 1-1,-1 1 0,-4 4 36,1 3 0,0 6 1,-1 8-1,1 12 0,0 7 1,0 6-395,-1 3 0,11 3 0,3 0 0,6 1-356,2 6 1,0-7-1,2 1 1,6-6 28,6 0 1,-2-7 0,2-3-1,5-7 1,4-4-374,6-3 701,-1-9 0,-7 4 0,1-9 0</inkml:trace>
  <inkml:trace contextRef="#ctx0" brushRef="#br0">18167 17370 7569,'-42'0'193,"6"0"0,3 0 1,2 0 453,5 0 1,3 0 0,4 3-366,5 4 0,7-5 0,16 5-270,12-4 0,3-3 0,11 0 0,3-3-137,2-4 0,3 2 1,-1-6-1,-1-1 0,-4 2-469,-1 1 0,-10-1 0,2 6 0,-4-3 0,-5 0-848,-5-3 1442,5 8 0,-7-17 0,9 7 0</inkml:trace>
  <inkml:trace contextRef="#ctx0" brushRef="#br0">18656 17115 6078,'10'-21'0,"2"0"0</inkml:trace>
  <inkml:trace contextRef="#ctx0" brushRef="#br0">18699 17030 7098,'0'-14'-253,"2"0"1,3-3 309,2-2 1,3-2 259,-3 0 1,-7 2 271,0 5 0,-3 4 1,-11 10-1,-2 3 190,-3 4 1,-3 5 0,1 11 0,0 6-611,0 6 0,-1 5 0,1 5 0,2 5 0,5 6-96,7 6 0,-3-1 0,3-2 1,5-4-517,7-3 0,7-5 0,11-12 0,6-6-2691,6-6 3134,5-1 0,3-1 0,-1 0 0</inkml:trace>
  <inkml:trace contextRef="#ctx0" brushRef="#br0">18997 17158 6078,'0'-14'257,"0"-1"387,0-1 1,0-3 86,0-2 0,-3 9 0,-4 5 77,-7 4 1,-5 3 0,-4 3 0,-3 2 0,-3 4-579,3 3 1,3 2 0,4 7-1,2 0-228,3 1 0,9-1 0,-2 0-277,5 1 1,4-11-1,5-4 1,7-4 0,8-3-633,6 0 0,-4 0 0,6 0 0,-1 0 715,-1 0 1,1 2 0,-8 3 314,0 2 1,-9 10 0,-5-3 212,-5 5 0,-4 2 0,-5 0 1,-7 0 161,-5 1 1,-2-1-1,-3 0 1,-2 0 0,-2 1-1580,2-1 1,2-9 1080,3-5 0,-1-5 0,1-2 0</inkml:trace>
  <inkml:trace contextRef="#ctx0" brushRef="#br0">19167 16966 7569,'-14'-21'0,"0"0"102,-3 0 1,5 2 0,0 2-1,1 3 398,-1-3 1,7 10 0,0 5 0,8 9-1,6 7-127,3 10 1,9 0 0,8 9 0,-3 0 0,0 0 124,2 5 1,-4 9-1,2 5 1,-7 0-271,-5 0 0,-10 4 1,4-6-1,-6-3-92,-2-2 1,0-2 0,0-1 0,0-2 0,0-4-1170,0-8 1033,0-14 0,0 5 0,0-7 0</inkml:trace>
  <inkml:trace contextRef="#ctx0" brushRef="#br0">19571 17392 7795,'-14'0'1055,"2"-3"1,3-4-1342,4-7 1,5 5-1,7 1 1,7 6 285,5 2 0,-7 0 0,-3 0 0</inkml:trace>
  <inkml:trace contextRef="#ctx0" brushRef="#br0">19656 17179 8434,'14'21'197,"1"1"0,-1 1 0,0 3 0,0 5-178,3 2 0,-8-5 1,1 5-1,-3-2-116,0-5 1,0-2-59,-7-3 1,-2-12 93,-6-9 1,4-9 0,-8-15-1,0-4 1,0-7-210,-4-6 0,-3-4 1,0-2-1,2-7 250,3-8 0,9 13 0,-2-8 0,5 10 55,2 4 1,7 10 0,5 5 0,4 4-15,8 3 0,2 9 0,-2 5 0,2 5 1,2 4 128,-2 5 1,-2 5 0,-3 9 0,-2 3 14,-5 4 0,-4-2 0,-10 7 0,0 0 0,0-2-100,0 0 0,-10 4 0,-2-4 0,-2 0-256,0-1 0,0-1 341,-8-8-150,11-9 0,1-3 0,10-9 0</inkml:trace>
  <inkml:trace contextRef="#ctx0" brushRef="#br0">20018 17243 7569,'-12'14'328,"3"-2"0,2 0-171,-1-1 1,1-4 0,7 8 0,3-1 0,1 0 7,4 0 1,6 0 0,-5 5 0,1-2-272,-1-3 0,-2-7 0,-4 5 211,4-3 0,-7 6-99,0-8 1,-3-3 0,-9-11 0,1-7 35,-1-5 1,7 5-1,-2 0 1,2-3-134,-2-2 0,5-2 1,-3 0-1,7 0 1,8-1-191,2 1 0,2 7 0,7 2 1,0 0 1,1 0 1,-1 8 0,0-3 0,3 4 0,2 3 278,2 0 0,1-9 0,-8-3 0</inkml:trace>
  <inkml:trace contextRef="#ctx0" brushRef="#br0">20528 16796 7569,'0'-21'117,"0"7"1,0 0-1,-2-3 638,-5-2 0,-5 5 0,-9 2-28,0 3 0,6 2-717,1 7 1,2 2-1,-4 3 1,4 4 52,3 3 0,-6 2 0,6 5 0,0-2 0,-1-3-516,5 2 0,3 6 1,2 6 240,0 7 0,0-11 1,0-3-1,2-2 1,3 0-66,2 2 1,10 1 0,-5-1 162,-1 0 1,-1 0 0,-10 3 0,0 2 197,0 2 0,0 3 0,0-5 0,0 5 1,0 2 1,0-7 0,-3 5 0,-1-3 0,-3 0-10,2-2 1,-5-9-1,3-3-9,3 3 1,4-8-178,7-2 0,5-5 0,9-4 64,0-5 0,0 5 0,1-5-110,-1 4 0,0 3 0,0 0-577,1 0 733,-1 0 0,-9 10 0,-3 1 0</inkml:trace>
  <inkml:trace contextRef="#ctx0" brushRef="#br0">20614 16945 7569,'-10'12'312,"5"-3"0,-9-9 910,-2 0-1649,6 0 251,1 0 504,9 0 0,0 3-130,0 4 419,-10-5-1439,8 8 463,-8-10 42,10 0 1798,0 0-1283,0 9 1,0-4-19,0 9 1,3-2 0,2 4 0,2-1-101,-3 1 0,-1 3 0,-1 2 1,3 0-36,2 1 1,2 6-1,-4 0 1,5-2-1,-1-2-107,0-3 0,8-2 0,-3-2 1,5-3-56,2 2 1,1-6 0,-1-3-1,3-5-87,4-2 1,-4-2 0,4-3 0,-4-4-74,-3-3 0,0 7 277,0-2 0,1-5 0,-1 1 0</inkml:trace>
  <inkml:trace contextRef="#ctx0" brushRef="#br0">20848 16903 7870,'-10'-12'679,"8"0"1,-8 7 40,1-2 0,4 0 0,-9 9-380,-3 6 1,-2 10-1,1 13 1,-1 2-211,-3 5 1,6 12 0,-13 4 0,6 3-1,-1-3-462,-4-2 1,11 2 0,-2-9 0,5-5-1154,2 1 0,10-11 1485,2-1 0,9-15 0,13-5 0</inkml:trace>
  <inkml:trace contextRef="#ctx0" brushRef="#br0">20996 17136 7569,'-11'0'1277,"1"-9"0,20 4-1291,4-9 1,5 9 0,2-2 0,0 5-263,1 2 0,1 0 1,3 0-1,3 0 276,-3 0 0,-3 0 0,-2 0 0</inkml:trace>
  <inkml:trace contextRef="#ctx0" brushRef="#br0">21060 17264 7569,'-12'21'1462,"-6"-7"-882,3 1 0,11-13 1,8-2-246,15-12 0,17 0-335,-1-2 0,15-9 0,4-10 0</inkml:trace>
  <inkml:trace contextRef="#ctx0" brushRef="#br0">21464 16945 10138,'-18'3'1575,"1"1"-1549,3 3 1,2 10-1,-5-3 1,6 5 0,1 2-304,5 0 1,1-2 0,-1-2 0,-2-3-268,2 3 0,5-1 1,5 1-1,4-6 191,3-1 0,2-3 0,8-7 0,-1 0 371,0 0 0,0-2 0,3-3 1,2-2-1,2 2 316,-2 3 1,-2 2 611,-3 0 0,-9 9 1,-5 5-384,-4 5 0,-13 3 0,-4-1 0,-7 2-916,-8 6 1,6-8 0,-3 3 0,7-10 0,5-5 352,-3-4 0,-2-3 0,-2-2 0</inkml:trace>
  <inkml:trace contextRef="#ctx0" brushRef="#br0">21550 16690 7569,'-12'-2'1929,"7"-3"-1433,10-2 1,-1-7 0,13 4 0,4 1-350,5-1 0,5 1 1,-5 4-1,5-2 0,-1 2-374,1 3 0,-2 2 1,-8 0-1,0 0-191,0 0 1,-6 0 0,-4 2 379,-1 5 1,-1 5-1,-4 9 212,2 1 1,0-1-1,-7 0 1,0 1 22,0-1 0,3 0 0,1 0-209,3 1 0,3-1 0,-5 0 0,4 0 0,0 1-94,1-1 1,4 0 0,-4 0 0,-1 1 134,0-1 1,6 0 0,-6 3-1,1 2 1,1 5-12,1 2 0,-5-5 0,7 5 0,1-2-66,-4-5 1,8-3-1,-7-1 1,0-1-69,-5 0 1,3 0 224,-3 1 0,-10-3 0,-11-3 0,-7-4 0,-8-3-4,-6-4 0,-5 5 1,-3-1-1,3 3-260,5 4 0,-6-4 1,8 2-1,0 0 155,5-2 0,14 7 0,4-7 0</inkml:trace>
  <inkml:trace contextRef="#ctx0" brushRef="#br0">18422 18072 9804,'22'2'678,"-1"3"1,3 2-501,4-2 0,-2 4 0,9-2 0,6-2 0,4-2-23,4-3 0,10 0 1,-2 0-1,7 0-42,7 0 1,-5 0-1,5-3 1,-5-2 0,-2-4-148,0-3 0,-8 7 1,-1-2-1,-1 5-4,0 2 1,-4 0-1,4 0 1,-2 0-1,-4 0 61,-3 0 0,4 0 1,1 0-1,-3 0-192,-2 0 1,-2 0-1,-1 0 1,-2 0 141,-4 0 1,4 0 0,-5 0-1,6 0 54,1 0 0,-2 0 1,1 0-1,-1 0 0,5 0 1,0 0 1,-1-7-1,1 0 1,3 0 19,1-3 0,8 8 0,-7-5 1,-3 4-1,-2 3 205,-3 0 0,1 0 0,-3 0 0,-2 0 119,-3 0 0,-6 0 0,4 0 0,0 0-296,0 0 1,-5 8 0,8-1 0,-1-3-238,-2-1 0,8-10 0,-6-3 0,5-2 0,3-2-170,-1 2 0,-2-7 0,-2 8 1,-5-1-1,-2 2-190,-5 1 1,-9 7-92,-3-5 0,-9 7 1,-1 7 611,-8 7 0,-8 5 0,-10 2 0</inkml:trace>
  <inkml:trace contextRef="#ctx0" brushRef="#br0">19507 18263 11305,'0'24'941,"0"2"0,0 5-893,0 2 0,0 9 1,0 8-1,3-3 1,1 0-525,4 3 1,1-8 0,-2 1 0,7-10-2838,5-2 3313,-7-8 0,7-1 0,-7-13 0</inkml:trace>
  <inkml:trace contextRef="#ctx0" brushRef="#br0">20082 18370 7347,'0'14'469,"0"0"0,0 3 0,0 1 134,0 4 0,0 1 0,0 6 1,0 6-1,0 5-569,0 3 1,0-3 0,2-2 0,3-5-669,2-2 0,7 4 1,-4-9 633,1-7 0,4 2 0,6-9 0</inkml:trace>
  <inkml:trace contextRef="#ctx0" brushRef="#br0">19656 18455 7569,'-21'9'711,"7"-6"1,2 6-148,3 0 1,4-6 0,12 4 0,9-7 0,13-5-578,13-2 0,10-9 0,12 1 0,-2-1-403,-6 2 1,6-3 0,-5 8 0,2-1-548,-3 1 0,1 2 963,-14 7 0,13-10 0,-11-2 0</inkml:trace>
  <inkml:trace contextRef="#ctx0" brushRef="#br0">20486 18412 7999,'0'12'2097,"9"-3"0,-4-1-1776,9-1 0,-2 12 0,5-1 0,-3 11-231,2 4 0,-4 5 1,0 9-1,-3 5 1,-4 0-96,-2 0 1,-1 4 0,3-8 4,2-8 0,9-7 0,-4-12 0</inkml:trace>
  <inkml:trace contextRef="#ctx0" brushRef="#br0">22571 17647 7569,'-14'0'404,"-1"0"0,8 0 0,-2 0 1,6 0-1,15 0 0,10 0 1,8 0-333,3 0 0,0-3 1,5-1-1,-2-3 1,-1 2-410,-2 3 1,5 2 0,-10 0 336,-2 0 0,8 0 0,-1 0 0</inkml:trace>
  <inkml:trace contextRef="#ctx0" brushRef="#br0">22592 18072 8489,'19'-12'709,"-3"-4"0,18 6 1,-1 1-1,0-1-846,5 6 0,2 1 0,2 3 1,1 0 136,-1 0 0,1 10 0,-1 1 0</inkml:trace>
  <inkml:trace contextRef="#ctx0" brushRef="#br0">23996 16903 10573,'-2'-15'141,"-3"1"0,-5 0 1,-1 2-1,-6 3 1,-4 2-1,-5 0 1,-3 2-1,1 3 1,-3 2 20,-4 0 1,2 9-1,0 5 1,2 5-1,3 2 1,-1 1-150,1-1 1,2 0 0,12 0-217,7 1 0,-3-1 1,3 0-1,5-2 11,6-5 0,1 3 0,9-8 209,3 3 0,-5-5 0,2 5 0,0 0 200,-2 0 1,0 2 0,-8 7 59,4 0 0,-1 1 0,-7-1 0,-3 2-158,-4 6 0,5-3 1,-8 7-1,3 0-91,0 0 1,-2 0 0,4 5-1,-2-3 1,2 1-132,3-3 0,2 5 0,0-10 0,0-2-159,0-2 1,2-3 0,5 0 44,7 0 1,5-9-1,3-5 157,-1-4 1,0-3-1,0 0 1,1 0-15,-1 0 0,0 0 0,-2-3 0,-2-1-1303,-3-4-515,-9 1 1892,4 7 0,-9 0 0,0 0 0</inkml:trace>
  <inkml:trace contextRef="#ctx0" brushRef="#br0">23485 17498 7569,'-14'0'835,"5"0"-465,6 0 1,8-7 0,19 0 0,4 2-1,10 0-435,9-2 0,-2 3 0,5-8 0,-5 2 185,-3 6 1,-6 1-121,-1 3 0,1-9 0,6-3 0</inkml:trace>
  <inkml:trace contextRef="#ctx0" brushRef="#br0">24443 16754 7569,'0'-14'1312,"0"-1"-324,0-1 1,-10 6-653,-4 3 0,2 17 0,-2 11 1,-2 12-187,-3 7 1,-5 12 0,-2 5 0,0 4-181,7 3 0,-2 7 1,9-2-1,0-6 1,5-6-369,5-5 0,11-2 0,5-10 0,5-2-304,3-3 0,-1-9 702,0 2 0,10-4 0,2-3 0</inkml:trace>
  <inkml:trace contextRef="#ctx0" brushRef="#br0">24783 16988 8439,'-12'-22'1187,"3"4"-706,-1 3 1,1 8-1,-8 14 1,3 8 0,-2 6-360,-3 7 0,-3 5 1,4 10-1,1-1 1,5 1-134,3-1 1,2-2-1,7-2 1,0-5-228,0-2 1,2-3-1,5-6 1,7-1-1,5-2-848,2-5 0,1 3 1,-1-10-1,0-3 1086,1-1 0,-1-3 0,0 0 0</inkml:trace>
  <inkml:trace contextRef="#ctx0" brushRef="#br0">24613 17370 7569,'-21'0'-442,"-1"0"838,11 0 1,3-9-70,16-5 1,3 4-1,11 3 1,-1 5-1,0 2-869,0 0 1,1-3-1,-1-1 542,0-3 0,10 0 0,2 7 0</inkml:trace>
  <inkml:trace contextRef="#ctx0" brushRef="#br0">25102 16881 7569,'0'-14'347,"0"0"0,0 7 0,0-7 1,-2 0 562,-5 2 0,2 5 0,-7 14 0,0 7-753,1 5 1,3 12 0,-3 4 0,-1 8-227,0 6 1,7-4 0,-2 7 0,2-2-1,1-3-609,-3-7 0,2 0 0,12-9 1,7-3-816,5-4 1,2-1 1492,1-15 0,8 8 0,3-4 0</inkml:trace>
  <inkml:trace contextRef="#ctx0" brushRef="#br0">25230 17009 9968,'0'-14'927,"-3"2"-318,-4 2 0,3 3-169,-11 7 1,11 3-75,-3 4 0,-3-2-507,3 9 1,2-2 0,12 2 0,5-5-125,0 1 1,7-6 0,-5 8 0,3 0-1,-1 0 157,-2 4 1,-6 3-1,3 2 1,-1 1 368,-5-1 1,-1 0-1,1 1 1,2-1-16,-2 0 1,-3 0 0,-2 1-270,0-1 1,7 0 0,3-2-1,2-2 1,4-6-342,3-1 1,2-3 0,1-7 0,-1 2-194,0 5 0,0-4 0,1 4 0,-1-5-266,0-2 0,-7 0 823,1 0 0,-1 10 0,7 1 0</inkml:trace>
  <inkml:trace contextRef="#ctx0" brushRef="#br0">25549 16988 7569,'-14'-15'1774,"2"1"-1106,2-2 1,3 4 965,7-2-1509,0 9 0,-2 5 0,-5 14 0,-5 8-26,0 6 0,-7 0 1,3 12-1,-8 8 1,-4 4-47,2 7 1,0-7 0,2 0 0,1-5-748,4-5 0,9 6 0,-2-15 0,3 0 694,4-5 0,12-4 0,5-3 0</inkml:trace>
  <inkml:trace contextRef="#ctx0" brushRef="#br0">25677 16839 7569,'-12'-10'1184,"5"-4"-296,4-5 1,3 5-398,0 0 0,0 12-335,0 2 0,3 9 0,1 15 1,6 2-41,2 2 1,-5 10-1,5-3 1,-1 5-1,-1 3-134,-1-1 0,5 1 1,-4-1-1,-1 3 80,1 5 0,-1-5 0,-4 4 0,2-6 1,-2-5-84,-3-3 0,-2-2 1,0 3-1,0-8-1424,0-4 0,-7-3 1445,0 0 0,-10-9 0,6-2 0</inkml:trace>
  <inkml:trace contextRef="#ctx0" brushRef="#br0">25847 16499 7569,'-12'-12'1799,"2"2"0,13 10-1899,4 0 1,-2 0 0,9 0 0,2 0-37,3 0 1,3 0 0,-1 0 0,0 3-208,0 4 1,-6-5 0,-1 5 402,2-4 0,-6 6 0,-3 5 233,-5 5 1,-4 5-1,-5 2 1,-7 5-1,-5 2 38,-3 4 0,1-4 0,0 1 0,0-4 132,-1-4 0,10 0 0,5 0-752,5 3 0,4-8 0,5-9 0,10-3-417,9-4 0,-2-3 0,6-2 1,-1-2 705,-1-5 0,10-5 0,-5-9 0</inkml:trace>
  <inkml:trace contextRef="#ctx0" brushRef="#br0">26315 16392 7569,'-14'0'1235,"-1"0"1,-1 0 235,-3 0 1,5 0-1195,0 0 1,11 0 0,3 0-822,12 0 1,0 0 0,2 0 98,3 0 0,1 0 0,4 0 657,-1 0 1,-7 0 111,0 0 1,-7 0 555,8 0 1,-1 0-839,7 0 1,0 0 0,1 0-455,-1 0 0,0 0 0,0 3 0,1 1 57,-1 4 0,-7-1 0,0-7 0,3 0 37,2 0 794,-7 0 1,-3 9-1,-9 5 1,0 5-20,0 2 1,-2 1 0,-3 1-1,-4 6-360,-3 6 0,5-2 0,-5 3 1,2 1-181,6 4 1,1 1-1,3-2 1,0-2-139,0-3 0,0-6 0,3 6 1,1 3-1,6 0-119,2-3 1,-5 5 0,5-7 0,-1 3 328,1-1 0,0-2 0,5 3 1,-3-5-1,0-3 65,-2 0 1,7 8 0,-8-8 0,4-2-16,-1-2 0,-9-3 0,4 0 1,-2 0-35,0 1 1,3-1 3,-3 0 0,-5 1 25,5-1 1,-7-9-1,-7-3 15,-7 0 1,-5-6 0,-2 4 0,-1-5-1,1 1-51,0 4 1,-7-5 0,-3 8-1,0-3-990,0 0 1,10 7 991,7-7 0,0 0 0,-8-7 0</inkml:trace>
  <inkml:trace contextRef="#ctx0" brushRef="#br0">24528 16711 7569,'-12'0'1694,"-7"0"-1453,17 0 0,-8-2-14,10-5 0,0 2 230,0-9 0,-2 9-67,-5-2 1,-5 5 0,-12 4 0,-2 5-152,-2 7 1,0 5 0,6 0 0,1-2-138,0-3 1,0 0 0,2 7 0,4 1-299,8-1 0,-2-7 1,2 0-255,2 3 1,5 2-1,5 2 322,2 0 1,7 0 318,-7 1 1,0-1 0,-7 0 0,0 0-28,0 1 1,0-1 0,-2 0-158,-5 0 0,4 1 0,-4-1 0,5 0-82,2 1 1,7-1-1,0 0 1,0 0 34,3 1 0,-6-1 1,8 0-1,-2 0 0,-6 1 100,-1-1 1,4 0-1,0 3 1,-2 2 164,-3 2 1,-2 3 0,0-5 0,0 2 0,0 1-44,0 1 0,0-6 1,-2 4-1,-3-2-297,-2 3 0,0-6 0,7 5 0,2-4 144,5-3 0,-2 1 1,9-1-1,0 0-205,-2 0 0,7-6 1,-5-1-1,5 0 0,2-2 95,1-5 1,-1-5-1,0-2 1,1 0 80,-1 0 0,0-9 0,0-5 0,1-3 0,-3 1-24,-5 1 0,2 8-859,-9-7 0,8 12 883,-8 2 0,9 9 0,-4 12 0</inkml:trace>
  <inkml:trace contextRef="#ctx0" brushRef="#br0">27400 17073 7801,'-10'12'331,"10"-3"0,0-9 0,14 0 1,12 0-1,7 0 0,3-2 0,-1-3-210,3-2 0,9 0 0,3 7 0,-5 0 0,-2 0-2428,-1 0 2307,-4 0 0,14-10 0,-10-2 0</inkml:trace>
  <inkml:trace contextRef="#ctx0" brushRef="#br0">28953 16329 7569,'-15'0'508,"4"2"0,1 5 0,5 7 0,3 5 0,2 5-149,0 4 1,7-2 0,0 12 0,-2 4 0,0 6-345,2-1 1,-5 5-1,5-3 1,-2-1-491,2-3 0,-2-3 0,7-2 1,-1-4 474,1-8 0,2-4 0,8-3 0</inkml:trace>
  <inkml:trace contextRef="#ctx0" brushRef="#br0">28868 16350 10115,'2'-12'289,"5"3"1,10 1 0,6-1 0,8 0-182,2-1 0,-5-4 0,8 5 0,2-1-388,2 1 1,-5 2 0,-2 7-1,-2 0 1,-5 0-605,-2 0 1,-3 9-1,0 5 884,1 5 0,-11 2 0,-1 1 0</inkml:trace>
  <inkml:trace contextRef="#ctx0" brushRef="#br0">28910 16690 7569,'-9'12'533,"9"-5"1,0-14 1,7 2-1,12-7 1,0 3-427,4 4 1,6-4 0,-3 2 0,2-1 0,0 1-189,3 0 1,-7 0 0,4 7 0,-4 0 0,-3 0-2119,0 0 2198,0 0 0,1 0 0,-1 0 0</inkml:trace>
  <inkml:trace contextRef="#ctx0" brushRef="#br0">29059 17073 8773,'21'-22'392,"3"1"1,4 0-455,8 0 0,-3-1 0,2 1 0,1 2 0,-1 3-1616,1 2 1678,-1 9 0,-2-14 0,-2 7 0</inkml:trace>
  <inkml:trace contextRef="#ctx0" brushRef="#br0">30208 16031 7569,'-22'-7'391,"1"-3"0,0-1 0,0-6 285,-1-2 0,1 0 0,0 3 1,0 4-464,-1 2 1,1 3 0,0 7 0,-1 0 0,1 3-93,0 4 1,0-2-1,2 9 1,2 2-106,3 3 1,7-5 0,-5 0 0,3 3-558,4 2 1,3-5 202,2 0 1,0 0 264,0 8 0,7-8 1,0 0-1,0 3-10,2 1 0,-4-3 0,9-1 101,3 2 0,2 3 0,0 3 0,-3-1 0,-4 2 9,-3 6 0,1-3 1,-5 7-1,2 0 50,-3 0 0,-1 2 0,-3 8 0,0-1 50,0 1 0,-3 7 0,-1-1 0,-6-2-53,-2-2 1,8-5 0,-3-2 0,4-5-1,3-2-127,0-5 0,3-2 1,4-5-62,7-5 0,5-2 0,2-8 0,0 3 0,1-2 69,-1-3 0,0-2 0,0 0 0,1-2-31,-1-5 0,0 5 0,-2-8 1,-2 3-345,-3 0 0,-9-2 0,4 4 0,0-5 420,6-1 0,-6-4 0,1-6 0</inkml:trace>
  <inkml:trace contextRef="#ctx0" brushRef="#br0">30612 16116 7569,'-14'0'936,"0"0"0,-3 0 1,-2 0-396,-2 0 1,0 9 0,-1 8-1,1 7 1,0 9-377,-1 7 0,8-2 1,2 14-1,3-3-229,4 1 1,-4-1 0,2-6 0,2-1 0,5-1-632,7-6 0,5 3 1,9-12-1,3-5-328,4-4 1,-2-13-1,7 3 1023,-2-4 0,-3-3 0,-6 0 0</inkml:trace>
  <inkml:trace contextRef="#ctx0" brushRef="#br0">30399 16584 7569,'-21'0'4171,"9"-10"-4015,12 8 0,19-15 1,12 10-1,-1 3-392,1 1 1,7 3-1,-5 0 1,3 0-1,-3 0 236,-3 0 0,8-9 0,-5-3 0</inkml:trace>
  <inkml:trace contextRef="#ctx0" brushRef="#br0">31059 16052 8184,'-22'0'462,"1"3"1,2 4-14,5 7 0,-5 7 0,7 7 0,-2 8 0,2 4 0,0 5-150,1 5 1,4-3 0,-5 7 0,2-2-460,6-5 1,1-4 0,3-5-1,3-5 237,4-3 0,4-1 0,13-10 0,4-3-77,8-2 0,4-9 0,3 5 0</inkml:trace>
  <inkml:trace contextRef="#ctx0" brushRef="#br0">31250 16116 7569,'-21'2'2774,"0"5"-2257,9-4 1,2 16-1,13-5-387,4 5 1,-3-5 0,11-2 0,-1 0 0,0-3-187,0 0 1,-2 8-1,5-5 1,-3 0-82,2-5 1,-4 5 0,2 2 0,0 5 24,-2 2 0,0 0 0,-7 0 1,2 1 387,-2-1 1,-3 0-1,-2 0 1,-2 3 27,-5 4 1,4-4-1,-4 4 1,5-4-291,2-3 0,9-7 0,5-2 0,5-2-440,3-6 1,-1-1 0,0-3 0,0 0 0,1 0-502,-1 0 1,0-3 0,0-1-1034,1-3 1960,-10-10 0,6 5 0,-6-9 0</inkml:trace>
  <inkml:trace contextRef="#ctx0" brushRef="#br0">31612 16307 7569,'-12'-21'301,"0"2"0,7 3 0,-2 1 608,3-1 0,1-3 0,3-2 508,0-1-1154,0 11 0,0 11 0,0 16 1,-2 8-1,-8 7 89,-11 2 0,-3 2 1,-9 10-1,-2 2-185,-5 3 0,2 9 0,-12-5 1,8 1-479,6-6 1,3-6 0,10-6 0,-1-3 0,7-4-2302,6-4 0,6-5 2612,12-6 0,5 4 0,9-8 0</inkml:trace>
  <inkml:trace contextRef="#ctx0" brushRef="#br0">31824 16010 7569,'-11'0'2432,"-8"0"1,19 2-2290,0 5 1,9 5-1,12 12 1,1 2 27,-1 2 1,-7 10 0,-2-1 0,-3 8 0,-4 5-8,-2-3 1,-3-2 0,0-2 0,0-1-585,0 1 0,0-1 0,0-2 0,0-2 0,0-5-812,0-2 1232,0-3 0,0-6 0,0-1 0</inkml:trace>
  <inkml:trace contextRef="#ctx0" brushRef="#br0">32058 15797 7569,'-14'-14'935,"2"0"1,3-3-222,4-2 0,3 5 0,4 0 1,5 0-469,8 2 1,-4 0-1,4 7 1,1-2-1,3 3-332,2 1 0,1 3 1,-1 0-1,0 0-204,0 0 0,1 0 0,-1 0 0,0 3-145,0 4 1,1-5-1,-1 7 1,0 1 381,1 4 0,-11 5 1,-4 2-1,-4 1 0,-3-1 682,0 0 0,-3 10 0,-4 4 0,-4 5-192,-1 3 0,-5-1 0,8 1 1,-1-1-556,1 1 1,2-8-1,9 1 1,3-1-1,4 1-135,3-1 0,2-9 0,10 5 0,2-3-319,2 1 1,1-1 0,-10-7 0,-3 3-1,-2 2 531,3 2 0,-5 3 1,-1-5-1,-1 2 205,-5-2 1,4 5 0,-2-3 0,-2 1 245,-3 1 1,-2-6 0,0 4 12,0-4 1,0-3-1,-2 0-631,-5 1 0,-5-11 0,-9-3 0,-1-4 0,1 1-621,0 2 0,0 0 0,-1-7 829,1 0 0,-10-9 0,-2-3 0</inkml:trace>
  <inkml:trace contextRef="#ctx0" brushRef="#br0">28910 17540 7947,'2'-21'217,"6"0"1,6 0 0,7-1 0,7 1 0,10 0 0,9 2 0,13 2-1,6 6 1,9 1 0,8 5 0,12 1 0,9-1 97,9-2 0,-2 0 0,-50 7 0,1 2 0,2 0 0,0 1-345,1 0 0,2 1 1,4 3-1,0 0 0,-3-2 1,-1 0-1,-1-1 1,0 1-9,-1 0 1,0 0 0,6-1 0,2-1 0,1-3 0,1 0-1,1 0 1,-1 0 0,2-1 0,0-1 182,1-1 0,0-1 0,-5 2 1,1-1-1,0-3 0,0-2 1,-2 1-1,-2 0-218,-4 1 0,-2 0 1,43-3-1,-10 9 0,-17 0 1,-14 0-551,-7 0 0,-14 0 1,0 0-1,-12 2-1799,-9 5 2422,2-4 0,-17 6 0,10-4 0,-2 4 0,-1 5 0,-2 1 0</inkml:trace>
  <inkml:trace contextRef="#ctx0" brushRef="#br0">30463 17732 7569,'-19'2'575,"3"5"0,4 7 0,2 8 0,8 6 0,4 7 1,8 8-1,-1 7-392,1 6 1,4 1 0,-7 4 0,-2 8 0,-3 2-868,-2 2 1,2-9 0,3-10-1,2-2 1,-2-7 683,-3-7 0,8 2 0,2-7 0</inkml:trace>
  <inkml:trace contextRef="#ctx0" brushRef="#br0">30974 17944 7907,'0'15'242,"0"-1"1,0 2-1,0 3 1,0 5 0,2 2 35,5 2 0,-5 10 1,5-3-1,-4 8 1,-3 4-1,0 3-387,0-3 0,0-2 0,0-5 0,0-4 122,0-8 1,2-5-14,5-1 0,5-1 0,9 0 0</inkml:trace>
  <inkml:trace contextRef="#ctx0" brushRef="#br0">30548 17987 7569,'-21'7'3147,"0"0"-2987,9 0 1,14-7 0,19 0 0,12 0 40,8 0 1,11-2-1,4-3 1,6-4 0,2-1-287,-1 1 0,-1-5 1,-3 4-1,-5 1-278,-2-1 1,-2-4 0,-7 5 0,-3-1-948,-5 1 1,-4 2 1309,-10 7 0,0 0 0,1 0 0</inkml:trace>
  <inkml:trace contextRef="#ctx0" brushRef="#br0">31590 17711 8363,'-11'-3'1019,"6"-2"1,10 1-609,9 6 1,5 3 0,0 14 0,-3 7 0,-2 4-139,3 8 0,-5 5 0,0 6 0,-3 6 0,-4 1-202,-3 1 0,0-10 1,3 3-1,5-5-1240,1-3 1,-3-6 1168,6-1 0,0-9 0,7 5 0</inkml:trace>
  <inkml:trace contextRef="#ctx0" brushRef="#br0">681 489 7569,'-14'-2'532,"-1"-5"1,13 4 0,0-2 0,9 10 0,5 12 0,2 9 0,0 9 0,-2 5-311,-3 3 0,-2 9 1,-7 2-1,0 3 0,0 0 1,0-1-1,0-1-695,0-6 0,0-4 0,0-5 0,0-4 473,0-8 0,0-4 0,0-3 0</inkml:trace>
  <inkml:trace contextRef="#ctx0" brushRef="#br0">638 659 9088,'-12'-2'1214,"10"-5"-1028,14-8 1,4-3 0,17-4 0,1 1-222,-1 0 1,2 0 0,8 2 0,-3 2 0,-2 5-1,-5 0-1162,-3 1 0,-1 6 0,-8-2 1197,0 4 0,-9 13 0,-2 2 0</inkml:trace>
  <inkml:trace contextRef="#ctx0" brushRef="#br0">745 850 8245,'9'-21'972,"5"2"0,7 3-871,8 2 0,-6-1 0,8-3 0,-2 1-177,-1 3 0,0 9 0,-6-2 0,-1 5-860,0 2 0,-7 9 936,0 5 0,-9 5 0,5 2 0</inkml:trace>
  <inkml:trace contextRef="#ctx0" brushRef="#br0">808 1106 7569,'-21'21'282,"0"-2"0,2-3 0,2-4 387,3-2 0,12-3 1,4-7-559,17 0 0,5 0 0,11-3 0,3-4 0,2-5 0,3-2-111,-1 0 0,10 0 0,3-7 0</inkml:trace>
  <inkml:trace contextRef="#ctx0" brushRef="#br0">1574 383 7148,'0'-22'517,"3"1"0,1 0 1,3 0-1,-4-1 119,-8 1 1,-7 9 0,-9 5 0,0 5 0,-1 2-452,1 0 0,2 2 1,3 5-1,1 7-215,-1 5 0,-3 3 1,0-1-1,3 0 1,4 0-177,2 1 1,-4-1-1,7 0 1,0 0 0,0 1 152,0-1 1,0-7 0,7 0 0,0 3 3,0 2 1,7-5-1,2 0-83,3 3 1,2 2-1,5 2 1,-2 0-131,-3 0 0,-2 1 0,2 1 0,-5 3 197,1 3 1,-8 6 0,5-4 0,-4 2 0,-3 2 117,0-2 0,-8 5 0,1-10 0,0-2 0,0-2 130,0-3 1,-2 1 0,4-1 40,-2 0 0,0-7 0,9-2 0,5-2-303,7-6 0,-2 6 0,5-3 0,4-2-99,5-3 1,2-2-1,-6 0 1,-1 0-49,0 0 0,0-7 0,1 0 226,-1 2 0,10-7 0,2 0 0</inkml:trace>
  <inkml:trace contextRef="#ctx0" brushRef="#br0">1978 553 7569,'-14'-7'1147,"0"0"1,7 0 0,-3 7-936,8 0 1,7 0-1,16 0 1,0 0 0,1 0-1,1-3-442,6-4 1,-6 2 0,6-6-1,-6 1 1,-1 3-199,-1-2 0,-7 6 782,0-4 0,-9 7 0,2 7 1,-5 7 20,-2 5 0,0 3 1,0-1-1,0 0 1,0 0-175,0 1 0,-7 6 0,0 0 0,2-2 0,3 0-71,2 3 1,2-6 0,3 6 0,5-6-1182,1-2 1,4 1 0,6-1 385,0 0 0,0-2 0,1-2 0,-1-6 255,0-1 0,1 4 1,-1-7-1,0-2 109,0-3 1,-6-2 300,-1 0 0,0-19 0,7-4 0</inkml:trace>
  <inkml:trace contextRef="#ctx0" brushRef="#br0">2553 510 7569,'-14'0'1531,"-1"0"0,8 0-1105,-7 0 0,7 0 0,-7 3-203,-3 4 1,-2 12 0,-2 11 0,0 3-44,0 5 1,-8 2 0,-2 5 0,-2 2-619,-4 3 1,6 0 0,2-8 0,6-2-1,4-2-1556,5-2 1994,4-20 0,1 22 0,-3-14 0</inkml:trace>
  <inkml:trace contextRef="#ctx0" brushRef="#br0">2638 170 10949,'14'0'89,"0"0"0,3 0-64,2 0 0,-5 0 1,0 0-287,3 0 1,-8 2 0,-2 6-1,-5 6 565,-2 5 0,-2 4 1,-5 6-1,-7 6 67,-5 5 1,-2 0-1,-1-2 1,1-2-83,0 1 1,9-13 0,5-3 0,5-2-640,2 0 0,9-7 0,5-5 0,10-5-1402,11-2 0,1-9 1752,13-5 0,-4-15 0,-2-4 0</inkml:trace>
  <inkml:trace contextRef="#ctx0" brushRef="#br0">3106 234 7569,'-21'0'1356,"-1"0"0,6-2 0,9-3 0,14-2-1434,9 2 1,13-4 0,-1-1-1,0 1 1,1-1 0,-1 5-1197,-2 3 0,-2 2 1185,-3 0 0,-9 2 143,-5 6 1,-5 3 0,-2 13 0,-2 2 308,-5 2 1,-3 10 0,-6-5 0,4 3-1,3-1-49,4 3 1,3-5 0,2 0 0,0 0-1,0-2-555,0-1 0,9 1 0,5-5 1,5 3 85,2-3 1,3-3 0,2-2 0,2 1-152,-2-1 1,-2 0 0,-3 3 0,1 2 568,-1 2 1,-7 3 0,-2-5-1,-3 2 300,-4-2 0,-3-2 0,-2-3 1,-2 3-1,-5-1-225,-7-1 1,-12 8 0,-5-13 0,-2-1 0,-5 1-573,-2-5 0,-10-3 0,1-9 0,1 0-5618,3 0 5852,12 0 0,-7-9 0,7-3 0</inkml:trace>
  <inkml:trace contextRef="#ctx0" brushRef="#br0">3936 361 11055,'21'8'285,"0"-1"0,0-3 0,1 1 1,1 0-1,3 2-370,3-2 0,6-3 1,-4 0-1,0 3 1,-1 2-1,-4 0-366,-2 3 0,-3-6 0,0 11 361,1 1 1,-10-4 0,-5 2 0,-7 3 265,-7 2 0,-5 2 0,-12 0 1,-2 0-1,-5 1 412,-2-1 1,-2 0 0,-8 0 0,3-2-316,5-5 0,-3 5 1,9-7-2100,3 0-1343,3 7 3169,11-17 0,12 17 0,12-7 0</inkml:trace>
  <inkml:trace contextRef="#ctx0" brushRef="#br0">4021 1021 7569,'-22'21'1812,"3"-7"0,5 0-1201,7 3 1,7-8 0,10 1-545,11-1 1,10-7 0,14 5 0,4-7-637,8-7 0,2-4 0,0-11 0,-5 1 569,-2 0 0,8-10 0,-6-2 0</inkml:trace>
  <inkml:trace contextRef="#ctx0" brushRef="#br0">5169 468 9584,'12'2'361,"-5"5"0,-4 7 1,-3 5-1,2 5 45,5 4 0,-5 5 1,6 10-1,-6-1-350,-2 1 0,-2-3 0,-3-2 1,-2-3-1,2 1 0,3-3-1092,2-5 1036,0-4 0,0-3 0,0 0 0</inkml:trace>
  <inkml:trace contextRef="#ctx0" brushRef="#br0">5169 532 7569,'12'-10'0,"-2"-2"0,-1-2 170,5 0 1,-2 2 0,2-4-1,3 1 1,2-1 306,2-3 0,3 5 1,2 0-1,4-1 1,1 1-816,0 0 0,4 7 0,-6-5 0,-3 3-431,-3 4 1,6 3 0,-1 2 768,-2 0 0,-12 0 0,-4 0 0</inkml:trace>
  <inkml:trace contextRef="#ctx0" brushRef="#br0">5212 808 7569,'-14'12'3794,"0"-5"-3437,18-5 1,6-9 0,18-2 0,-2-1-316,-2 1 0,4-5 1,3 6-1,0 1 0,2 0-789,0 0 1,-7-7 0,4 7 0,-1 0-2202,-1-3 2948,1 8 0,-8-17 0,0 7 0</inkml:trace>
  <inkml:trace contextRef="#ctx0" brushRef="#br0">5297 1063 8023,'-21'21'596,"2"1"1,2-4-237,3-3 0,12-6 0,4-9 0,17-2 0,14-5 195,7-8 0,3 1 0,-1-5 0,3-4-2163,5-1 0,-5 1 1608,4 1 0,6-8 0,-1-4 0</inkml:trace>
  <inkml:trace contextRef="#ctx0" brushRef="#br0">6212 298 7569,'-10'-22'709,"-4"1"1,2 9-216,-2 5 0,7 3 0,-7-1 0,-3-2 174,-2 2 0,5 3 0,0 2 0,-3 2-486,-1 5 1,-4-2-1,1 9 1,2 2-1,3 3-288,1 3 0,11-1 1,-3 0-1,4 0-102,3 1 1,0-8 0,3 0-1,4 0 1,4 0-629,1 1 0,7-4 0,-5 6 1,5-3 869,3 3 1,-8 2-1,-2 2 1,-3 2 63,-4 6 0,-1-6 1,1 6-1,2-3-1,-2 2 1,-3-4 0,-2 6 0,-2-1 0,-3 1 316,-2 4 1,-2-6-1,2 5 1,-5-2 0,-2-5-211,-1-3 0,8 6 1,-4-1-1,1-2-150,5-2 1,3-3 0,2 0 5,0 0 0,2-6 1,5-4-1,8-1-529,4-5 1,2-3-1,0-2 1,0 0 0,1 0-12,-1 0 1,0-2 0,3-3-1,2-5 1,2 1 67,-2-1 0,-7-4 0,-2 5 412,-1-3 0,17-12 0,-9-9 0</inkml:trace>
  <inkml:trace contextRef="#ctx0" brushRef="#br0">6595 446 7569,'-15'0'155,"1"0"881,-2 0 0,6-2-385,3-5 0,5-5-313,2-9 1,2 9-56,5 5 1,-2 5 0,7 4-315,-3 5 1,1 3 0,-6 6-1,6-4 1,2 0-417,4 0 1,3-5-1,2 4 1,1-1 20,-1-5 1,0-1-1,1 1 1,-1 2 82,0-2 1,-7-3 0,-2 1 700,-2 4 1,-3-3 0,-7 11-1,0 1 650,0 3 0,-10 2 1,-4 3-1,-5 2-526,-2 2 0,2 1 0,2-8 0,6 3 0,-1 1-289,0 4 1,7-1 0,-2-7 0,5 1-352,2-1 0,9-2 1,5-3-1,5-4-1257,3-2 0,6-3 1,0-7-1,-2 0 259,-2 0 0,-3-3 0,0-4 1156,1-7 0,8-14 0,4-5 0</inkml:trace>
  <inkml:trace contextRef="#ctx0" brushRef="#br0">7126 425 7626,'-21'0'3029,"0"0"-2472,9 0 0,0 0 0,8 3 0,-6 1-30,-2 3 1,-2 12 0,-7 0 0,-3 10-306,-4 4 1,2 4 0,-10 11 0,-1 1 0,-4 1-302,-1 2 1,2-7 0,4 4 0,8-4 0,4-5-2167,3-4 1,9-5 2244,5-10 0,14 0 0,5 0 0</inkml:trace>
  <inkml:trace contextRef="#ctx0" brushRef="#br0">7297 234 7569,'-15'7'1292,"1"0"1793,-2-2 1,4-1-2400,-2 4 0,11-4 0,3 8-608,12-2 0,9-3 0,5-7 1,3 0-321,-3 0 1,5 0 0,-3 0-1,-2 0-1574,-2 0 1,-3 0 1194,0 0 1,-9 2 775,-5 5 0,-5 5 1,-2 9-1,0 0-20,0 1 0,0 8 1,0 3-1,0 3 1,0-1 539,0 3 0,0 2 0,0 3 0,0-1-472,0 1 0,0-1 0,3 1 0,1-3 0,4-2-53,-4-3 0,-1-9 0,-1 3 0,3-6 60,2-1 1,0-1-2513,-7 0 1,0-11 2301,0-10 0,0-10 0,0-11 0</inkml:trace>
  <inkml:trace contextRef="#ctx0" brushRef="#br0">7680 170 7569,'0'12'4187,"7"-5"-3825,0-14 1,9 2 0,1-7-232,9 3 0,-3-1 1,6 6-1,-6-3-353,-1 2 1,6 3-1,0-1 1,-2-2-1,0-2-396,3 3 0,-6 1 0,6 3 225,-6 0 1,-11 3 658,-5 4 1,-7 5 0,-7 11 0,-9 6 937,-10 6 1,0 5-1,-7 3 1,2-1-493,5 1 0,5-8 1,4-2-1,5-2-832,3-5 1,6-10 0,18-4 0,13-2 64,10-6 1,4-1 0,3-6 0,3-4 0,1-7-1077,-2-5 0,-4 5 1,-8 0-1,-6 0-3023,-6 2 4154,-1 2 0,-10 1 0,-3-3 0</inkml:trace>
  <inkml:trace contextRef="#ctx0" brushRef="#br0">1787 680 7569,'0'-14'1539,"0"0"-802,0 0 0,-2 4 1,-6 10-362,-6 12 1,-5 7-1,0 2 1,3 1-270,2-1 1,2 0-1,-5 3 1,6 2-444,1 2 0,-4 3 0,7-5 0,2 2 0,3-2-883,2-2 0,2-5 0,5-3 1219,7-2 0,15 1 0,4 6 0</inkml:trace>
  <inkml:trace contextRef="#ctx0" brushRef="#br0">1595 914 7569,'-11'0'534,"1"0"0,13 0-869,4 0 0,7 0 1,12 0-1,2 0 122,-2 0 0,-2-2 213,-3-5 0,0-5 0,1-9 0</inkml:trace>
  <inkml:trace contextRef="#ctx0" brushRef="#br0">1915 574 8183,'-22'-12'1350,"1"5"-1011,9 5 0,-4 11 0,6 5 0,1 5-141,-1 3 0,1 1 0,4 6 0,-2 4-226,2 0 0,3 4 0,2-6 0,0 0 1,0 2-27,0 0 1,9-7-1,6 2 1,3-4 0,4-5 53,-1-5 0,10 5 0,2-7 0</inkml:trace>
  <inkml:trace contextRef="#ctx0" brushRef="#br0">2574 383 7569,'-12'0'1397,"3"0"0,2 2-827,0 5 1,2 12 0,10 12 0,4-1 0,3 4-207,4-1 1,3 9 0,0 8 0,-2-1-185,-3 3 1,-2-7 0,4 7 0,-4-2 0,0-1-410,0-1 0,-8-6 0,4-4 0,-4-3 1,1 1-2551,2-3 2779,0 7 0,3-16 0,1 6 0</inkml:trace>
  <inkml:trace contextRef="#ctx0" brushRef="#br0">6403 595 7569,'-21'0'336,"7"-2"0,0-3 0,-3-2 0,-2 2 0,-2 5 1,-3 8-1,-2 6 0,-2 7 0,4 5 0,5 5 132,5 2 0,9-5 0,-4 5 0,2 0 0,0-2-1037,2 0 0,12-1 0,7-6 1,5 0-1,2-8-1250,1-4 0,-1 2 1819,0-7 0,10 0 0,2-7 0</inkml:trace>
  <inkml:trace contextRef="#ctx0" brushRef="#br0">6190 872 7569,'-9'12'764,"9"-3"-389,0-9 1,2 0 0,13 0 0,1 0-1,3-2-824,2-5 1,3 2 0,2-7-1,2 0 449,-2 0 0,7-2 0,0-7 0</inkml:trace>
  <inkml:trace contextRef="#ctx0" brushRef="#br0">6531 446 7569,'-21'0'3702,"-1"0"-3345,10 0 1,-6 0 0,6 3-100,0 4 1,-5 5-1,8 9 1,-3 3-320,-4 4 0,4 5 1,0 10-1,2-1-286,6 1 0,1-1 1,3-2-1,0-2 0,0-5-637,0-2 0,10-3 0,4-7 984,5 1 0,2 8 0,0 4 0</inkml:trace>
  <inkml:trace contextRef="#ctx0" brushRef="#br0">7126 361 7569,'-11'0'4333,"4"8"-3862,14-1 0,4 12 0,11-1 0,-1 11-186,0 4 0,1 2 0,-4 10 0,-1 2 88,-3 3 1,-7 7 0,5-8 0,-2-1-341,-6-4 0,-1 6 1,-3 0-1,0-5 0,-3-5 1,-1-5-2310,-4 3 2276,1-7 0,-12 9 0,-4-7 0</inkml:trace>
  <inkml:trace contextRef="#ctx0" brushRef="#br0">14083 361 8416,'-12'0'416,"2"3"1,13 2 0,2 4-1,4 3 1,0 4 0,3 3 0,0 2-161,5 1 1,-6 6-1,1 3 1,-2 2-1,-6 5-347,-1 2 0,-3 2 0,0 1 0,0-3 0,0-2-677,0-3 1,0-2 767,0 3 0,0-6 0,0-8 0</inkml:trace>
  <inkml:trace contextRef="#ctx0" brushRef="#br0">14147 425 7569,'-22'0'2691,"1"0"-2471,9 0 1,12 0-1,17-2 1,9-5-132,9-7 0,3 2 0,0 0 0,-3 0-230,3 0 0,0 5 1,-3-5-1,-4 3-320,0 4 1,-15 3-1,6 2 461,-3 0 0,-1 0 0,4 0 0</inkml:trace>
  <inkml:trace contextRef="#ctx0" brushRef="#br0">14168 702 7569,'-12'0'2646,"12"-7"-2372,14-1 1,5-8-1,5 2 1,4-5-200,8-2 1,1 2 0,-1 2 0,-5 5-62,-1 3 0,-6-5 0,7 7 0,-3 2-2503,0 3 2489,1 2 0,-8 9 0,0 3 0</inkml:trace>
  <inkml:trace contextRef="#ctx0" brushRef="#br0">14210 872 7569,'-21'30'579,"0"-6"-184,0-7 0,9-10 1,7 4-1,10-1-550,9-5 0,7-10 0,8-5 0,8-1 0,8-6 155,5-2 0,9-2 0,-5 0 0</inkml:trace>
  <inkml:trace contextRef="#ctx0" brushRef="#br0">15168 255 7569,'0'12'589,"-10"-3"474,-4-9 1,2 0-564,-2 0 1,9-9-126,-2-5 0,-5-5-120,-2-2 0,2 9 0,-2 2 0,-2 3-50,-3 0 0,-3 0 1,1 7-1,0 2 1,0 3-26,-1 2 1,8 7 0,0-4-1,-3 2 6,-1 4 1,3 3-1,4 2-214,1 1 0,-4-1-598,7 0 0,2-7 0,12-2 285,7-2 0,5 4 1,3-5 319,-1 3 0,-7 2 0,-2 7 1,0 1-1,-3-1-3,1 0 0,-3 10 0,-7 2 0,0 2 0,0 1 485,0 2 1,-3 2-1,-1 2 1,-6 1-392,-2-1 1,8-6-1,-4-3 1,6-2-294,2-5 0,0-3 0,0-1 113,0-1 0,7-7 0,3-2 0,1-3-225,6-4 0,-5-3 0,2-2 1,3 0 109,1 0 1,4 0 0,-1 0 0,0 0-818,1 0 0,1-2 1,3-3 1041,3-2 0,-1-9 0,-7 4 0</inkml:trace>
  <inkml:trace contextRef="#ctx0" brushRef="#br0">15657 361 7569,'-14'-11'160,"0"4"1,6 4 764,-6 3 1,0 3 0,-7 4 32,0 7 1,-8 7 0,1 5-1,2 5-742,2 2 1,-4 2 0,2 10 0,5 2-169,4 3 1,12-7 0,-2-10 0,5 0 0,4-5-320,5-4 1,5 2 0,9-15 0,3 1-1,2-2-1160,2-1 0,8-6 1,-8 4-1,-2-7 1431,-2-7 0,7-5 0,2-10 0</inkml:trace>
  <inkml:trace contextRef="#ctx0" brushRef="#br0">15423 787 7569,'-21'0'724,"-1"0"908,11 0 0,3 0-1683,16 0 0,10-3 0,13-4 0,2-7-581,5-5 1,-5 5 0,0 0 631,-2-3 0,7-2 0,-5-2 0</inkml:trace>
  <inkml:trace contextRef="#ctx0" brushRef="#br0">15955 276 7517,'7'-14'407,"0"0"1,-2 9-1,-12-2 1,-8 5-1,-1 4 1,-1 5 0,3 7 148,-2 5 0,-3 12 1,-3 5-1,1 4 0,0 2 1,2 1-1,5 2-322,7 4 0,4-4 0,3 5 0,0-8-487,0-6 0,3 1 1,4-8-1,7-3 0,7-3-434,8-1 0,-6-8 0,8-2 0,-3-3 687,1-4 0,-1-3 0,-7-2 0</inkml:trace>
  <inkml:trace contextRef="#ctx0" brushRef="#br0">16146 425 7569,'0'-14'6,"0"0"3053,0-3-1669,-9 8-1171,-3-1 338,0 10-1101,3 0 0,9 3 163,0 4 706,0-5-188,0 8 251,0-10 1111,0 0-1468,9 0 1,-4 7 0,9 2 73,3 3 1,-1-5 0,1 5 0,-3 0-212,2 0 0,-4-1 0,0 6 0,0-3 141,0 3 0,-8 2 1,4 2 115,-6 0 0,-2 0 0,0 1 0,0-1 0,0 0 11,0 0 1,0 1 0,0-1 0,0 0-302,0 0 1,0 1 0,0-1-457,0 0 1,9-2 0,6-2 0,3-6-147,4-1 1,1-3-1,3-7 1,5 0 221,2 0 0,-4-7 0,4-3 0,-3-1 519,-4-6 0,7-2 0,1-2 0</inkml:trace>
  <inkml:trace contextRef="#ctx0" brushRef="#br0">16550 468 7569,'-14'-12'223,"2"2"807,3 1 1,2 4 347,7-9-304,0 9 1,-2-4-789,-6 9 1,-3 9 0,-11 6-1,1 6 1,-3 5 0,-4 7 18,-7 7 1,-3-2-1,0 14 1,3-3-183,-3 1 0,7 0 1,3-8-1,4-2-2499,3-4 1,9 2 2375,5-10 0,14 0 0,5-6 0</inkml:trace>
  <inkml:trace contextRef="#ctx0" brushRef="#br0">16742 213 7837,'-14'0'1113,"0"0"1,-1-3 1408,4-4-1613,1 5-556,10-8 1,2 8-601,6-5 1,-4 5 0,10-6 0,3 6-107,2 2 1,-5-7-1,0 0-544,3 2 1211,-8 3 0,3 2 1,-7 2 67,2 5 1,0-2-255,-7 9 1,2-7 93,5 7 283,-4-9 823,6 5-932,-9-10 152,0 0-2146,-9 0 772,6 0 1,-13-3-1,6-1 709,-1-4 1,-4-1-52,-6 2 0,0 5 3142,0-6-1856,-1 6 0,8 2-895,0 0 0,12 0 1,2 0-11,11 0 0,8 0 1,3 0-236,-1 0 0,-7 2 1,0 3-1,0 5 14,-2 1 0,7 4 1,-5 6-1,3 0 6,-3 0 1,3 3-1,-8 4 1,3 5 11,4 1 0,-4 6 0,0-5 0,-2 8 1,-6 4 37,-1 2 0,-3-4 1,0-7-1,0 2 0,0-4-147,0-3 0,0 2 1,0-6-831,0-3 1,-7-3 0,-3-2-802,-2 1 1,5-10 1729,-7-5 0,9-14 0,-4-5 0</inkml:trace>
  <inkml:trace contextRef="#ctx0" brushRef="#br0">17167 106 7569,'-14'0'2021,"0"-2"-688,-3-5 1,8-5-769,2-9 1,14 9-1,5 3-47,0-1 1,7 8-598,-5-5 1,5 7 0,2 4-99,0 3 1,-7 3-1,1-5 1,-1 4 0,0 3-178,0 4 0,-2-4 1,4 0-1,-1 0-7,1 0 1,1-5 0,-1 7 389,-2 2 0,-9-4 30,2 2 1,-4-6-1,-3 6 183,0 2 1,0-4-1,0 2 1,0 3-192,0 2 1,0-5-1,2 0 1,3 3 0,2 1-1,-2 4-244,-3-1 0,0 0 1,3 0-1,4 1 39,3-1 1,-7 0 0,4 3-1,-1 2 37,-1 2 0,7 3 1,-5-5-1,1 2 186,-1-2 1,1 5 0,-6 0-1,3-1 1,-2 1 419,-2-5 1,4-2 0,0-3 0,-3 0 0,-1 0 32,-3 1 0,-3-3 0,-1-3 0,-6-2-212,-2 3 0,-2-5 0,-7 0 0,-3-3-278,-4-4 0,2 4 0,-9-2 0,-3 0-1377,-2 3 1,4-8 0,3 5 1344,2-4 0,3-3 0,7 0 0</inkml:trace>
  <inkml:trace contextRef="#ctx0" brushRef="#br0">18125 617 7569,'-22'0'4093,"1"0"-3399,0 0 1,7 0 0,4 0 0,8 0-437,11 0 1,10 0-1,12-3 1,11-2-1,10-4-887,3-3 1,4 0-1,-7-4 1,-2 4-914,-6 3 0,1 2 1,-14 7 1541,2 0 0,-7 0 0,5 0 0</inkml:trace>
  <inkml:trace contextRef="#ctx0" brushRef="#br0">18188 935 7569,'-11'10'2936,"-8"-8"-1905,16-2 1,3-4-1,17-11 1,7 1-307,4 2 1,10-4 0,-3 9 0,3 0 0,0 0-1482,-3 0 1,-2-1-1,5 8 1,-5 0 755,-2 0 0,-3 0 0,-6 0 0</inkml:trace>
  <inkml:trace contextRef="#ctx0" brushRef="#br0">19295 383 7569,'0'-12'-192,"0"0"-166,0 5 0,2 5 0,5-5 358,7 4 0,-4 3 0,-1 0 0</inkml:trace>
  <inkml:trace contextRef="#ctx0" brushRef="#br0">19380 298 7569,'9'-12'0,"-6"-7"0,6 7 0</inkml:trace>
  <inkml:trace contextRef="#ctx0" brushRef="#br0">19784 128 11563,'-14'0'322,"0"0"1,-3 0 0,-4 0 0,-5 0-131,-3 0 0,-1 2 1,1 3-1,-6 4 1,-5 3-104,-3 4 0,3-4 1,2 2-1,5 3 2,2 2 0,-4 2 0,6 0-290,3 1 0,15-11 1,11-3-12,11-6 0,8-2 0,5 0 0,2-2 139,2-6 0,8 6 0,-5-7 0,-1 2 70,1-1 0,7 1 0,-5 7 0,2 0 81,1 0 0,-10 0 0,2 0 0,-4 3 343,-3 4 0,-2-2-146,-5 9 0,-4-7 0,-13 5-322,-4-3 1,-5 8 0,-7-3 0,1 5-87,-4 2 0,6 0 1,-13 3-1,6 2 49,1 2 1,-4 8 0,3-8 0,4-2 93,0-2 0,2 4 0,3 0 122,7-2 0,5-9 0,4-5 1,5-3-1,7-4-132,5-3 0,3 5 1,-1 0-1,3-2-131,4-3 0,3-4 1,6-3-1,-1-2-160,2 3 1,-5-1-1,0 0 1,-2-2-470,-5 2 1,4 3-541,-1 2 0,-3 2 1298,-12 5 0,5 5 0,-7 9 0</inkml:trace>
  <inkml:trace contextRef="#ctx0" brushRef="#br0">19656 935 7569,'0'12'-448,"0"-2"892,0-10 1,3 0 869,4 0-158,-5 0-982,8 0 0,-13 0 0,-4 0 0,-7 2-206,-5 5 0,-2 3 0,-1 6 0,4-2 1,1 1-257,3-4 0,9 8 3,-2-5 0,7-4 199,7-3 0,5-5 1,9-4-1,0-3 103,1-2 0,-1 0 0,3 7 0,2 0 28,2 0 1,0 0 0,-6 0 0,-1 0 0,0 2 193,0 6 1,-9-4 0,-5 10-1,-4 3 157,-3 2 0,0-5 0,-3-2 0,-4 0-643,-7-1 1,-12-3-1,-2 3 1,2-1-1643,2-5 1889,12-3 0,-7-2 0,8 0 0</inkml:trace>
  <inkml:trace contextRef="#ctx0" brushRef="#br0">20869 468 5963,'9'-12'719,"-6"0"0,6 5 0,-2-7 0,0-5 2613,-2-2-2983,-3 9 1,-11 2 0,-5 13 0,-5 4-1,-2 7-204,-1 5 1,1 9 0,0 3 0,-1 2 0,4 3-334,3-3 1,6 7 0,9-7 0,0 2-291,0 1 0,0-8 0,2 5 0,5-2-671,8-5 1,3-5 0,4-4 1148,-1-3 0,10 0 0,2 7 0</inkml:trace>
  <inkml:trace contextRef="#ctx0" brushRef="#br0">20677 787 7569,'-21'0'1080,"0"0"-816,9 0 1,5 0 0,16 0-1,10 0-564,7 0 0,12-3 1,-2-1-1,4-6 1,2-2 299,1-4 0,9-3 0,2-2 0</inkml:trace>
  <inkml:trace contextRef="#ctx0" brushRef="#br0">21379 276 8564,'-14'0'1999,"0"0"-1410,-3 0 0,-1 0 0,-4 5 1,1 7-619,0 9 1,7 15-1,-1-1 1,-1 5-18,-3 3 0,7 2 1,5 2-1,5 2 0,2-1-204,0-3 1,0-10 0,2-2 0,5-2-1339,7-5 1,8-3 1587,6-1 0,5-1 0,10 0 0</inkml:trace>
  <inkml:trace contextRef="#ctx0" brushRef="#br0">21720 510 6078,'-14'-12'2650,"-1"3"-1373,-1 0 0,4 6 0,-2-4-1072,-3 5 1,-2 4 0,0 5-755,5 7 0,-2 5 129,9 3 0,2-4 0,12-3 1,5-6 90,0 1 0,7-8 0,-5 5 0,5-5 505,2-2 0,-7 3 0,0 4 726,3 7 0,-8-2 0,-4 2-297,-10 2 1,1-4-1,-11 2 1,-4 3-719,-7 2 0,3-5 0,-6-2-1739,6-3 0,11-4 1852,5-12 0,5-5 0,2-9 0</inkml:trace>
  <inkml:trace contextRef="#ctx0" brushRef="#br0">21741 276 7569,'-14'0'5790,"0"0"-5394,9 0 1,-2 0 0,14 3 0,7 6-54,5 12 0,2 3 0,3 9 0,2 0-436,2 0 0,1-4 0,-10 6 0,-3 3 0,-2 2-119,3 3 1,-5-8 0,-1 0 0,-1 1-671,-5-3 1,-3 5 0,-2-10 0,0-2 881,0-2 0,9-12 0,3-3 0</inkml:trace>
  <inkml:trace contextRef="#ctx0" brushRef="#br0">20975 489 7491,'-14'-7'1882,"0"-3"-223,-3-1-1303,8 6 0,-10-5 1,5 13-181,-5 4 0,5 5 1,-1 9-1,-1 0-80,-3 1 0,0 6 0,3 0 1,4 1-1,2-1-69,6 0 0,1 8 0,3-8 0,0-2 0,0-2-84,0-3 0,10 0 0,4 0 0,5-2 2,2-4 1,0 3 0,1-6 50,-1 0 1,0 5 0,0-10 0,1-3-98,-1-1 1,0-3-214,0 0 0,-6 0 0,-4-3-937,-1-4 0,-3 3 1251,-7-11 0,0 11 0,0-6 0</inkml:trace>
  <inkml:trace contextRef="#ctx0" brushRef="#br0">20762 787 7569,'-11'11'-1804,"4"-1"2607,14-10 0,4 0 0,11 0 1,1-2-271,6-6 1,-3 4 0,7-8 0,0 2-464,0 6 1,-7-1-1,2 0 1,-4-2 0,-3 3-71,1 1 0,-1 13 0,0 1 0</inkml:trace>
  <inkml:trace contextRef="#ctx0" brushRef="#br0">22273 574 6644,'-14'0'6766,"0"0"-7026,9 0 1,5 0-1,14 0 260,5 0 0,2-9 0,0-3 0</inkml:trace>
  <inkml:trace contextRef="#ctx0" brushRef="#br0">22613 340 7569,'-21'0'1829,"0"0"1,-1 0-1127,1 0 0,9 10 0,5 4 0,5 7-684,2 7 1,2 3-1,3 7 0,4-5-375,3-2 0,0 4 0,5-7 1,-6 1-1,-1-1-62,-5 1 1,4-8 0,-2-7-253,-2 3 697,-3-8 0,-11-9 0,-5-14 1,-5-5-6,-3-2 1,8-3 0,0-4 0,0-8-62,2-4 1,3-10 0,9 1 0,2 2-78,5 2 0,12 5 0,12 4 0,-1 8 1,4 4 36,-1 3 1,-5 9 0,5 5-1,-2 5 1,-5 2 165,-3 0 0,-1 7 1,-3 2-1,-3 3 270,-2 4 0,-9 3 1,0 3-1,-10-1 107,-9 0 1,-5 0 0,-5 1 0,-2-1-529,-2 0 0,-7 0 0,6 1-1526,3-1 1590,12-9 0,23-3 0,15-9 0</inkml:trace>
  <inkml:trace contextRef="#ctx0" brushRef="#br0">22932 510 7110,'-11'3'1403,"3"4"-1057,6-5 0,2 10 0,0-5 0,0 7-56,0 5 0,7-5 0,3 0 1,-1 3-1,1 2-204,-6 2 0,1-2 0,0-2-114,2-3-143,0-10 1,-9 4 149,-6-16 1,6-3-1,-5-11 1,5 1 39,2 0 0,0 0 1,0-1-1,2 1-54,5 0 0,12 0 1,9-3-1,-2-2 0,0-2-232,3 2 1,-6 4 0,8 6 0,-3 2-1,1-1-1775,-3 4 2042,-3 1 0,8 10 0,2 0 0</inkml:trace>
  <inkml:trace contextRef="#ctx0" brushRef="#br0">23677 149 7569,'-10'12'743,"-1"-3"4,-11-9 1,3-9 0,5-6-569,7-3 0,2-1-112,-2 4 1,3 6 0,-11 9 0,-1 2-12,-3 5 0,-5 5 0,-2 10 1,-2-1 95,2 0 0,2 7 1,5 1-1,3-1 0,4 0-17,3 1 1,2-1 0,7-7-96,0 1 0,2-1 0,5-2 0,7-3 0,5-1-311,2 1 0,1-4 1,-3 2-1,-3 3 320,-2 2 1,-7 2-1,5 0 1,-2 3 393,-6 4 1,-1 3 0,-3 7 0,0-3-123,0 3 1,-7-5-1,0 0 1,2-2-284,2-5 0,3-3 0,3-4 1,4-5-733,7-7 0,5-4 1,5-3-1,2 0 0,4 0-410,3 0 1,-7-10-1,3-2 1,-6-2-103,-1 0 1206,-1 0 0,0-7 0,1-1 0</inkml:trace>
  <inkml:trace contextRef="#ctx0" brushRef="#br0">23826 276 6651,'-21'0'586,"-1"0"0,1 0 0,0 3 903,-1 4 0,4-2 1,3 9-1360,8 2 1,5-4 0,4 0 0,5-3-70,8-4 0,11-3 0,4-2 0,1-2-664,0-5 0,-1 5 0,-4-5 1,3 4-221,-3 3 1329,-3 0 1,-11 10-1,-5 4 1,-7 5 108,-7 2 0,-2 7 0,-8 3 1,3 0-371,-2-1 0,-1 6 0,0-8 0,6 1-487,1 1 0,3-6 1,7 4-1,0-4-398,0-3 0,10-9 0,4-3 1,5-2-1,2 1-1099,0-4 0,0-1 1739,1-3 0,-1-19 0,0-5 0</inkml:trace>
  <inkml:trace contextRef="#ctx0" brushRef="#br0">24145 213 7569,'-14'0'2827,"0"0"0,2 2-2405,-2 5 1,-5-2 0,4 11 0,-3 8-107,-4 9 0,-6 7 1,-3 3-1,0 2-396,1 4 0,-6-4 1,8 5-1,2-5 0,5-5-737,6-5 0,-1-4 0,11-10 0,10-2 817,14-5 0,12-4 0,11-10 0</inkml:trace>
  <inkml:trace contextRef="#ctx0" brushRef="#br0">24251 489 6422,'0'12'3252,"0"-3"-2492,0-9 0,3 0 0,4 0-802,7 0 1,5-7-1,4 0 1,3 2-982,3 3 1,-1 2-1,-7 0 1023,1 0 0,-1-9 0,0-3 0</inkml:trace>
  <inkml:trace contextRef="#ctx0" brushRef="#br0">24336 659 7569,'-33'12'2245,"3"7"-296,8-5-1902,10-5 0,15 1 0,16-10 0,9 0 0,5 0-2561,5 0 2514,-7-10 0,9-1 0,-7-11 0</inkml:trace>
  <inkml:trace contextRef="#ctx0" brushRef="#br0">24868 361 8242,'-14'0'3842,"0"0"-3496,9 0 1,-11 3 0,6 4 0,-2 7-245,-4 5 0,-3 0 1,0-3-1,5-1 1,4 1-890,1 3 0,6-5 122,-4 0 1,14-2-1,8 2 1,6-7 278,7-4 1,-4-3-1,4 2 1,-4 3 676,-3 2 0,0 7 0,-2-4 1163,-4 1 0,1 4-290,-9 6 1,0 0 0,-9-2 0,-5-2-932,-7-3 1,2-10-1,0 6 1,0-3-1324,0 0 1,8-2 1089,-3-12 0,4-5 0,3-9 0</inkml:trace>
  <inkml:trace contextRef="#ctx0" brushRef="#br0">25060 170 10815,'9'-12'2798,"3"3"-1944,0-1 0,7 8-656,-5-5 1,-2 5 0,2 2 0,2 0-176,3 0 1,3 0-1,-1 0 1,0 0-506,0 0 0,1 0 0,-1 0 658,0 0 0,-7 0 1519,1 0-36,-11 0-961,6 0-854,-10 0-63,0 0 10,9 0 779,-6 0 60,6 0-321,-9 0-547,0 0 0,2 9 163,5 5 1,-4-2-1,4 2 1,-5 5-1,1 5-33,4 4 0,-5 3 0,5-5 0,-4 4 94,-3 4 1,0-1 0,0 4 0,2-4 1,5-2 1,-5 0 0,5-5 0,-4 2-74,-3-2 0,0-2 1,0-3-77,0 0 1,0 1-1,0-1 1,0 0 0,0 3-246,0 4 1,0-2-1,0 7 1,0-2-1,0-5-26,0-3 1,0-1 0,0-1-1,2-2 481,5-5 1,-4-2 585,4-5 1,-7-5 0,-5 3-2,-2-10 0,-7 1 0,4-8 1,-2 0-314,-4 0 0,-3 7 0,-5-2 0,-4 5 0,-5 2-1256,0 0 0,-5 9 1,7 6 934,-2 4 0,7 2 0,-5 0 0</inkml:trace>
  <inkml:trace contextRef="#ctx0" brushRef="#br0">26506 872 7569,'-21'0'414,"0"0"0,11 0 1,13 0-1,13 0 0,10 0 1,2 0-1,1 0 1,2 0-346,2 0 0,-5 0 0,5-3 1,0-1-1,-2-3 0,0 2-692,-5 2 1,-3 3 0,-1 0-1,-1 0 1,-2-2-1402,-5-5 2024,5 5 0,-7-17 0,9 7 0</inkml:trace>
  <inkml:trace contextRef="#ctx0" brushRef="#br0">26506 702 7569,'-14'0'774,"0"0"-370,0 0 0,4 0 0,10 0-145,12 0 0,7 0 0,2 0 0,3 0-227,4 0 0,-2-7 0,10-1 0,1 4 0,4-1-376,1-2 1,1 5 0,-1-6 0,1 6 343,-1 2 0,1 10 0,-1 1 0</inkml:trace>
  <inkml:trace contextRef="#ctx0" brushRef="#br0">27783 468 7569,'11'0'359,"-1"-3"1,-10-4 0,0-7 0,0-5 0,2-2 913,5 0 0,3-1 0,6 4-43,-2 3-1002,-9 6 1,-5 18-1,-14 6 1,-7 6-1,-8 7 189,-6 8 1,2 4 0,0 2 0,2 1-537,5-1 0,12-2 0,7-2 0,4-5 0,3-2-730,0-5 1,12-2 0,9-3 0,13 0 414,6 0 0,-5-9 1,1-5-1,1-4 434,4-3 0,1 0 0,1 0 0</inkml:trace>
  <inkml:trace contextRef="#ctx0" brushRef="#br0">27740 638 7569,'-33'0'2563,"2"0"-1842,10 0 0,11 0 1,13 0-1,18 0-501,19 0 1,5 0-1,12-3-220,2-4 0,12 5 0,5-7 0</inkml:trace>
  <inkml:trace contextRef="#ctx0" brushRef="#br0">26698 18327 8187,'0'21'315,"0"1"0,-3 6 0,-1 3 0,-4-1 0,4 3 1,-1 1-1,0 1 0,-2-2 0,2-5 0,3-2 0,2 0-1412,0 3 1,0-1 663,0-7 0,-2-9 433,-5-5 0,-5-14 0,-9-5 0</inkml:trace>
  <inkml:trace contextRef="#ctx0" brushRef="#br0">26464 18582 7569,'-22'0'1327,"11"0"1,3 0-1206,16 0 1,3 0 0,11 3-1,1 1-158,6 3 0,-6 3 0,8-3 0,-3 5 1,1 2-97,-3 0 1,-3-7 0,-1 5 0,-1 0 31,0 0 0,-9-5 0,-3 5 0,-1-1-96,-1 1 188,0-7 1,-17 4-99,-4-9 0,2-7 1,-2-2-2,-2-3 1,-3 0 0,-3-4 0,1 4 63,0 2 0,7 3 0,-1 7 102,-1 0 1,-3 0-61,-2 0 0,11 0 1,10-2-1,12-5 0,7-5 0,5-9 0,2 0-221,2-1 1,7-6 0,-6 0-1,-1 2 115,3 2 1,-7 10 0,4 2 447,-4 3 1,-15 4-1,-11 12 18,-17 7 1,-3 5 0,-8 2 0,1 0-182,1 1 0,-7 6 0,6 0 0,1-2-108,-3-2 0,15-3 0,-3 1 1,4-1-212,4 0 1,6-7-1,0 0 1,10 1-396,9-4 0,5-1 1,2-10-1,3-2-194,4-6 1,-2-3 729,10-11 0,-1 1 0,8 0 0</inkml:trace>
  <inkml:trace contextRef="#ctx0" brushRef="#br0">27208 18327 7569,'0'-21'-43,"0"0"1,3-1 1133,4 1 0,-5 7-640,5 0 0,3 11 0,-3 3 0,-3 15-212,-1 11 0,4 7 0,0 9 0,-2 1-268,-3-1 0,-2-2 0,0-2 0,0-2 0,0-1-480,0-2 0,0-2 1,0-10-1,2 0-838,5 1 0,-4-8 954,4 0 0,-14-12 1,-7-2-1,-5-12 393,-3-6 0,4-6 0,1-4 0,3-8 8,-3-4 1,1 0 0,-1 2 0,5 5 0,3 2 610,4 5 1,0 10 0,1 2 1283,-3-3-1572,0 8 1,16-1-1,5 12-243,5 6 1,0-4-1,-2 8 1,-3 0-1,2-3-127,3 1 0,2 6 1,3-1-1,2 3-130,2 4 0,1-8 0,-8 0 0,0 3 1,1 1-229,-1 4 1,0-1 293,0 0 0,-9 1 110,-5-1 0,-4-7 0,-6-2 47,-4-3 0,3-2 0,-11-7 0,-1 0 0,-5 0-34,-8 0 0,6 0 1,-6 0-1,6 0 33,1 0 0,-6 0 0,0 3 0,-1 1 0,1 6 167,-1 2 0,3-5 1,10 5 357,2-3-725,9-2 0,-4-9 0,11-3 0,5-4-61,7-3 1,12-2-1,3-8 1,-1 1-1,0-3 7,1-4 1,-1 4 0,-7-4 0,1 4 142,-1 3 1,7 0 0,1 2 0,-6 3 0,-4 1 155,-5-1 1,0-1 0,5 1 457,-4 2-470,-6 9 0,-18-5 0,-6 13 0,-6 4 0,-7 7 163,-8 5 1,3 9 0,-2 3 0,-3 0-30,-2-1 0,0 1 1,4-5-1,8 0 1,4-5-24,3-4 0,9-10 0,7 5 0,10-3-119,9-4 1,15-5-1,8-7 1,11-7-872,8-5 1,3-2 0,-2-1 0,-7 3 792,-5 5 0,-3-5 0,1 7 0</inkml:trace>
  <inkml:trace contextRef="#ctx0" brushRef="#br0">26293 18221 8388,'-33'0'0,"5"2"234,4 5 1,-4 7-1,0 15 1,-1 9-1,1 6 1,2 11 0,5 2-1,6 4 1,6-4-1,7-1 1,6-4 0,13 0-2613,9-4 2378,16-13 0,13-4 0,9-10 0</inkml:trace>
  <inkml:trace contextRef="#ctx0" brushRef="#br0">27485 18263 8377,'23'10'857,"6"4"0,6 5 0,3 4 0,0 6-243,-3 6 0,1 5 1,4 3-1,-5-1 1,-6 3-367,-6 5 0,-4-5 1,-5 7-1,-6-3-498,-6 1 1,-2 9 0,-2-5-1,-6 3 250,-6 0 0,10-44 0</inkml:trace>
  <inkml:trace contextRef="#ctx0" brushRef="#br0">24804 2488 7307,'0'-22'301,"0"1"1,0 0 0,0 0 0,3 2 0,1 2-1,6 5 1,2 3 0,2 9 0,-2 12 0,-5 18 0,-2 13 51,2 6 0,-5 11 1,5-4-1,-5 6 1,1 4-1,2 0-1030,2-2 1,2 2 0,-2-17 0,5-4 676,0-7 0,7 2 0,-7-7 0</inkml:trace>
  <inkml:trace contextRef="#ctx0" brushRef="#br0">24655 2509 7569,'-21'0'2299,"7"0"-1734,0 0 0,11 0 1,3 2-1,15 5-227,11 7 0,-3 8 0,8 4 0,0 4-367,4 3 1,-2-4 0,0 4 0,0-2 0,-2-5-620,0-3 0,0-2 1,-5-2-1,2-2-415,-2-3 0,-2-9 0,-3 2 242,0-5 1,-11-2 820,-10 0 0,-10 0 0,-21 0 0,-2 0 0</inkml:trace>
  <inkml:trace contextRef="#ctx0" brushRef="#br0">24783 2892 7569,'-31'21'-34,"8"0"0,-6 0 0,6-2 613,1-5-417,11 5 1,4-28 0,14-3 0,9-14 0,8-5-17,4 1 0,10-8 0,-3 2 1,3-4-1,0-2 32,-2-1 1,-3 8 0,4 2-1,-3 2-69,-4 5 0,-1 2 0,-8 3 308,0 0-607,-9 9 1,-3 5-1,-9 14 1,0 7-85,0 5 0,-2-5 1,-5 0-1,-7 3 1,-5 2 131,-2 2 0,-3 7 0,-2 3 0,-5 0 247,-2 0 0,0 4 1,-2-7-1,6 1 75,6 1 1,4-6-1,2 2 1,5-7-44,3-5 0,4-9 0,12 2-238,7-5 1,8-4-1,4-5 1,2-7 0,0-5-218,3-2 1,2-8 0,7-2 0,-2-2 0,-2-2-412,2 2 0,-5-5 729,2 10 0,-9-10 0,5 5 0</inkml:trace>
  <inkml:trace contextRef="#ctx0" brushRef="#br0">25464 2403 7569,'0'-22'820,"0"8"-5,0 0 0,0 7 0,0-3-421,0 8 0,0 2 1,0 19-1,0 7 1,0 5-310,0 6 1,7 11-1,0 4 1,-2 0-315,-3 0 0,-2 4 0,0-6 0,2-3 0,3-4-1389,2-8 1,3 3 1617,-3-10 0,5 1 0,9-8 0</inkml:trace>
  <inkml:trace contextRef="#ctx0" brushRef="#br0">25294 2615 7569,'-15'0'3723,"1"0"-3467,10 0 0,4 7 1,14 3-1,5 1-152,2 6 1,0-5 0,3 2-1,2 3-385,2 1 0,1 1 0,-8-2 0,2-5 0,3-1 7,3 1 0,-1-5 0,-7 5 0,1 0 1,-1 0-485,0 4 0,-2-4 1,-2 0-1,-5 0-152,-3 0 910,-2-8 0,-9 8 0,-5-5 0,-5-4 0,-9 6 0</inkml:trace>
  <inkml:trace contextRef="#ctx0" brushRef="#br0">25421 2955 7569,'-21'10'59,"0"-6"1,-1 8 388,1-2 1,7-3 0,5-10-175,6-4 1,3-7-1,19-12 1,5-4 0,2-4-109,4-3 0,-4-4 0,8-1 1,-1 2-101,0 4 1,-5-1 0,5 8 0,-2 1-232,-5-3 1,-5 15 0,-4-6-435,-3 3 509,0 10 1,-4 2 0,-8 16 0,-9 10-170,-5 7 0,-2 10 1,-7-6-1,-1 1 4,1 0 0,7 4 0,0-6 1,-3-3-113,-2-3 1,5-2-453,0 1 819,9-10 0,5-12 0,12-12 0</inkml:trace>
  <inkml:trace contextRef="#ctx0" brushRef="#br0">24464 2466 7116,'-7'-21'571,"0"0"0,2 0 1,3-1 168,2 1 1,0 7 0,0 0-589,0-3 0,-3 10 0,-1 9 1,-6 17-1,1 17-95,-1 11 0,-4 10 0,7 14 0,2 6-396,3 6 0,11 0 0,6-5 1,6-7-1,10-5-1280,11-2 1619,1-20 0,28 6 0,-5-17 0</inkml:trace>
  <inkml:trace contextRef="#ctx0" brushRef="#br0">25677 2254 8822,'-12'2'1889,"7"5"1,10 7-1266,9 5 0,7 5 1,5 4-1,5 8 0,0 4-359,-1 2 1,6 1-1,-5-1 1,-1 1-1,-1-1-409,-10 1 1,2-1 0,-9 3 0,-1 3-713,-3 1 1,1 1 0,0-8 0,1 1 855,-1-1 0,-2 1 0,-7-1 0</inkml:trace>
  <inkml:trace contextRef="#ctx0" brushRef="#br0">26613 1999 7569,'-19'-3'382,"4"-4"0,6 2 0,9-9 0,2 0 1,5 2-1,8 5 0,6 5 0,5 2-223,2 0 0,10 0 0,-2 0 0,6 0 0,5-3 0,3-1-155,-3-3 0,1 0 1,-4 7-1,1 0-575,-4 0 0,-13 0 1,0 0 455,-4 0 1,-5 2 0,-5 5 382,-7 7 1,-14 5 0,-10 2 0,-6 3-146,-6 4 1,-8-4 0,1 7 0,-2-3-1,3 0 249,7-2 1,-3-2 0,2-3-1265,3 0 0,12-6-1682,7-1 2574,5 0 0,2 7 0,0 0 0</inkml:trace>
  <inkml:trace contextRef="#ctx0" brushRef="#br0">26783 2636 8009,'0'12'1977,"9"-2"0,5-10-1773,15 0 0,-6 2 0,8 3 0,0 2-262,4-2 1,5-3-1,3-2 1,0-2-1,-1-3 543,1-2-485,-10-10 0,7 15 0,-7-8 0</inkml:trace>
  <inkml:trace contextRef="#ctx0" brushRef="#br0">28378 1384 9226,'-21'10'237,"2"9"-1,2 9-10,3 5 0,0 5 1,-7 9-1,2 3 1,5-1-1,7 1-171,4 0 1,3-6-1,0-6 1,3 2-429,4-2 1,5-9-1,9-3 1,2-8-379,6-3 1,-3-11-1,7 3 751,-2-4 0,-24-5 0</inkml:trace>
  <inkml:trace contextRef="#ctx0" brushRef="#br0">28251 1807 7569,'-22'10'0,"1"-8"327,0 5 0,11-5 0,10-2 0,12 0-447,7 0 0,12-7 1,4-2-1,5-1 1,5-1-913,5-1 1032,-38 8 0</inkml:trace>
  <inkml:trace contextRef="#ctx0" brushRef="#br0">28591 999 7357,'-21'0'484,"9"0"-351,-7 0 0,17-2 0,-3-3 0,10-4 0,9-3 0,5-5 0,2 1 0,0-1-73,1 3 1,-1 2 0,0-4 0,0 4 0,1 3-1,-1 1 17,0-1 0,0 7 0,-2-3-17,-4 10 0,-6 6 0,-9 13 1,-2 2-153,-5 2 1,-5 10 0,-10-2 0,1 1 72,0-1 1,2 2-1,2-8 1,6 1 19,1 0 1,3-3 0,7-7 0,2-2 0,6-2-75,6-3 1,12-9 0,4 2 0,4-5 0,3-2-1519,4 0 1591,1-9 0,1 6 0,-1-6 0</inkml:trace>
  <inkml:trace contextRef="#ctx0" brushRef="#br0">29442 1871 7923,'-12'-2'334,"3"-3"0,2-5 1,2-1-1,7-4 0,10 1 1,9 2-1,5 1 1,5-1-282,2-5 0,10 6 0,9-4 0,2 1 0,5 0-53,3 0 0,1 0 0,1-8 0</inkml:trace>
  <inkml:trace contextRef="#ctx0" brushRef="#br0">31080 765 7635,'-21'0'150,"-1"0"1,1 0 0,0 3 213,0 4 0,-1 5 0,-1 9 0,-6 3 0,-6 6-16,-5 13 0,-1 2 0,4 11 1,4 3-278,2 3 0,5-1 1,9-4-1,5-7 0,3-6-359,4-1 1,12-10-1,10-5 1,7-4-60,4-3 1,10-9 0,-5-5 0,2-4-119,1-3 465,-1-10 0,8-2 0,-1-9 0</inkml:trace>
  <inkml:trace contextRef="#ctx0" brushRef="#br0">30548 1361 7569,'-21'0'808,"7"0"-539,-1 0 1,13-3-1,4-1 1,17-6-1,17-2-205,11-4 0,7-3 0,13-2 0,1-1-551,3 1 0,0 2 0,-7 3 1,-3 2 486,-4-3 0,-5-2 0,-9-2 0</inkml:trace>
  <inkml:trace contextRef="#ctx0" brushRef="#br0">30293 2041 7569,'-33'10'594,"2"-8"0,12 7 0,10-2-477,16 1 0,9-1 0,27-10 1,11-4-51,12-7 0,29-14 0,18-8 0,-53 17 0,-1-2-154,-3-1 0,1 2 1,2 1-1,0 2 0,45-16 1,-2 2-1,-3 5-291,-11 3 0,-22 1 0,-5 4 0,-6 3-406,-8 8 1,-12 5 783,-6 2 0,-25 0 0,-6 0 0</inkml:trace>
  <inkml:trace contextRef="#ctx0" brushRef="#br0">30591 2381 7663,'0'-21'0,"0"0"1034,0 9 1,2 2-1,3 13-571,2 4 0,7 12 0,-7 12 0,-2 2-263,-3 4 0,5 11 0,0 4 0,-2 0 0,-3 2 16,-2 0 1,0-6-1,0 1 1,0-4-902,0-2 1,0-8-1,0-2 1,0 0 684,0 0 0,10-7 0,2 5 0</inkml:trace>
  <inkml:trace contextRef="#ctx0" brushRef="#br0">31186 2317 10642,'0'22'116,"0"6"1,0 3-1,0 4 1,0 8 0,0 4-1,-2 0 1,-3 0 0,-2 1-1,2 1 1,3-1 0,0-6-695,-5-6 1,4 4 0,-4-7-1,5 0 1,4-7 577,5-10 0,5 3 0,9-7 0</inkml:trace>
  <inkml:trace contextRef="#ctx0" brushRef="#br0">30740 2530 7569,'-10'0'1352,"10"-2"-1074,12-5 1,9-5 0,5-7 0,7 2 0,5 3-70,7-2 1,12-10 0,-1-3 0,6 3-544,2 3 0,-8-1 0,-1-2 0,-3 0 0,-5 5-678,-2 4 1,-10 6 1011,1-4 0,-10-4 0,5 8 0</inkml:trace>
  <inkml:trace contextRef="#ctx0" brushRef="#br0">31803 1977 7569,'-21'12'1042,"7"0"0,2-3-316,2 13 1,3 1 0,7 13-1,0 4 1,0 7-317,0 10 0,0 11 0,0 6 1,3-1-1,1 2-277,4 1 0,1-5 0,-4 4 0,2-1 0,0-6-947,2-2 0,-4-4 0,7-3 0,0-5 814,0-2 0,2 7 0,7-5 0</inkml:trace>
  <inkml:trace contextRef="#ctx0" brushRef="#br0">28251 1531 6883,'-12'9'-1070,"2"-6"1078,10 6-55,0-9 308,0 10 1,3-8-77,4 5 1,-5-7-1,8-5-144,-1-2 1,-4 0 0,7 5-33,-3-5 1,0 4-1,-1-4 26,6 5 0,-2-5 0,-1-3 1,1 1 127,0-1 1160,2-6-702,-2 13 1,-5-6-424,-14 9 0,-2 2 0,-8 5 0,3 8-11,-3 4 0,5-5 0,-2 0 0,-2 5-60,-3 7 1,-2-3-1,-1 6 1,3-3-1,3 0-53,2 2 0,9 0 0,-5-4 0,3 2 0,0 2-58,3-2 0,1-2 0,6-5 0,1-3 25,3-1 0,10-11 0,-3 6 0,5-3-161,2 0 1,3 0 0,2-7 0,2-2-222,-2-5 1,0 2 0,0-7 0,3 0-85,-3 0 1,-3 1-1,-4-6-288,-5 3 713,5 9 0,-16-4 0,6 9 0</inkml:trace>
  <inkml:trace contextRef="#ctx0" brushRef="#br0">28272 1807 7569,'-14'0'1372,"-1"0"-634,1 0-575,2 0 1,5 0-1,17-2 1,9-5-14,7-7 1,2 2-1,-4-2 1,2-1-263,2 4 1,0-8 0,-6 7 0,-1 0 0,0 5-572,1 5 1,-8 2 0,0 0-746,3 0 1428,-8 0 0,10-10 0,-7-2 0</inkml:trace>
  <inkml:trace contextRef="#ctx0" brushRef="#br0">28336 1531 8211,'2'-19'345,"3"2"0,4 6 0,1-1 279,-1 0 1,-2 5 882,-7-7-1378,0 9 0,-7-2 0,-2 14 1,-3 7-122,-5 5 1,-2 9 0,0 1 0,3-1 17,2 3 0,0-1 1,-5 8-1,2-5 1,5 0-122,3 1 0,2-9 1,7 6-1,0-2 102,0-1 1,0 0 0,0-6 0,2-1-6,5 0 0,-2-7 0,9 0 0,3 1 11,2-4 0,-5 6 0,0-10 1,2-2-1,3-3-58,3-2 0,-8 0 0,0 0 0,3 0-14,1 0 1,1-9 0,-2-3 0,-3 0 0,0 3-179,-2-1 114,7 8 560,-17-8-329,8 10 57,-10 0-78,0 0 0,-7 3 168,0 4 0,-10-5 1,3 5-107,-5-4 0,5 4 1,0 0-53,-3-3 0,-2-1 1,-2-3-1,0 0-7,-1 0 1,3-3-1,3-1 1,2-6-136,-3-2 0,-2-2 0,0-7-87,5 0 0,-2 0 0,9-1 0,2 1 1,2 0 24,3-1 0,0-1 0,0-3 1,3-2-11,4 2 0,5 2 0,9 0 0,0-2 38,1-2 1,-1 0-1,0 6 1,-2-1 70,-5-6 0,5 6 1,-5-3-1,3 7 1,-1 5 102,-1-3 0,-11 5 416,3-2-210,5 9-345,-9-4 1,4 11-97,-14 5 1,2 3 0,-7 6 59,3-1 1,-6-8 0,6 7 0,-3 2 59,-4 3 0,-3 3 0,-3-1 0,3 0 213,5 0 1,-5 8 0,5 1 0,-5 1 0,-2 2-34,0 0 1,7-4 0,2 4 0,2 0-138,6 0 1,1-7 0,3 2 0,0-4 20,0-3 0,10 0 0,4 1 1,5-4-371,2-3 0,0-6 0,3-9 0,2 0 0,2 0 63,-2 0 0,-2-2 1,-3-3-1,0-4 1,1-1-120,-1 1 0,-7-8-339,0 3-1419,-9-5 2140,5-2 0,-1 0 0,3-1 0</inkml:trace>
  <inkml:trace contextRef="#ctx0" brushRef="#br0">28272 1807 7569,'-33'0'463,"2"0"1,12 3 0,3 1 40,1 3 0,8 0-151,-7-7 1,12 3 0,2 2 0,12 2-1,9-3-336,7-1 0,-2-6 0,10-1 1,1-6-1,4-2-1563,1-4 1,1 6 1545,-1 3 0,1-5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20167 15308 24575,'-115'-25'0,"1"-1"0,-1 1 0,1-1 0,-1 1 0,1-1 0,-1 1 0,1-1 0,-1 1 0,17 5 0,-4 0 0,-3 0 0,-2 0 0,-3-1 0,-3 0 0,0 1 0,-3-1 0,0 0 0,-1 0 0,0 0 0,0 1 0,0-1 0,2 1 0,0 0 0,2 1-214,0-1 0,0 1 0,1 0 1,0 0-1,-1 0 0,1 1 1,0-1-1,-1 1 0,0-1 1,0 1-1,0 0 0,-1 0 0,0 0 1,-1 0-1,0 0 0,-1 1 1,0-1-1,-2 0 0,-1 0 1,-2 0-1,0-1 0,-1 1 0,0 0 1,-1 0-1,2 1 0,-1-1 1,2 2-1,1 0 0,2 0 1,1 1-1,3 1 0,2 1 0,3 1 1,-5 4-1,0 0 0,0-1 1,0 1-1,0-1 0,0 1 1,1-1-1,-1 1 0,0-1 0,0 1 1,0-1-1,0 1 0</inkml:trace>
  <inkml:trace contextRef="#ctx0" brushRef="#br0">27421 15478 24575,'-98'-59'0,"0"0"0,0 12 0,-10 9 0,21 20 0,-9 6 0,-6 3 0,-5 1 0,-2-1 0,-4 2 0,-5 2 0,-4 0 0,-5 2 0,16 2 0,-4 0 0,-4 1 0,-2 2 0,-2 0 0,-2 2 0,-2 2 0,13 1 0,-1 0 0,-2 1 0,-2 2 0,-1 1 0,-2 1 0,0 1 0,-1 2 0,-1 1 0,13 0 0,-1 2 0,-2 0 0,-1 2 0,0 0 0,-1 2 0,0 1 0,0 0 0,0 1 0,0 1 0,1 0 0,7 0 0,0-1 0,0 2 0,0 0 0,0 1 0,0 0 0,-1 2 0,1 0 0,0 1 0,1 0 0,-1 2 0,1 1 0,-1 6 0,1 0 0,-1 0 0,1 0 0,-1 0 0,0 0 0,1 0 0,-1 0 0,1 0 0,-1 0 0,1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20358 16584,'-42'14,"-1"0,10 0,2 7,31-2,17-4,21-8,21-5,16-2,25-7,-38 2,3 0,6 1,3-1,5 0,2 1,4-1,3 2,9 3,2 0,2 0,1 0,4 0,1 0,2 4,-1 2,-2 1,-1 0,-3 1,-1 1,-4-1,-2 0,-5 0,-1-2,-3-2,-2-1,-4 3,-1 0,-6-1,-2 0,-5-3,-2 0,40 1,-5-3,-11 0,-10 0,-5 0,-19 0,1 0,-1-5,3-9,0-10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13870 9482,'-43'-11,"-9"1,17 10,-15 3,15 1,-5 3,-3 0,1 3,-1-5,-2 6,-4-1,13-3,3-9,33-5,7-3,29-6,1 1,11-6,1-7,1-1,-8 8,10-2,5-6,-5-2,-2-4,-15 4,-13 10,-25 9,-18 5,-12 5,2 2,-11 0,-1 0,-7 7,-6 0,13 0,22-7,30-16,20-3,8 2,1-4,2 7,5-5,3 2,-6-4,-18 14,-34-19,-32 21,-15 5,-7 5,-7 11,-2-1,0 1,0-2,11 3,12-8,6 3,10-7,13 7,28-5,19-14,38 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25145 8908,'-36'12,"1"-2,-3-1,5-6,9 4,22-5,33-4,21-5,11-8,18 4,6-4,5 1,8 0,1 0,10 0,5 2,-5-5,3 10,-5 0,-5 0,-5 0,-7-7,-16 4,-13-1,-11-6,-7 5,-2-2,-27 0,-23-5,-30 5,-25 4,-14 10,-11 0,-8 0,-6 0,-10 3,-5 1,-2 6,56-4,1 0,-1-3,1 1,0 2,1 2,-53 6,4-2,8 4,6-8,15-1,11 2,10-7,16 5,17-7,19-7,22-2,32-8,7 6,8 1,-3-6,12 4,-3-2,1 2,2 2,0-4,-8 7,1 0,0-2,0 6,0-4,-3 5,-4 2,-5 0,-10 0,1 0,-10 0,-31 7,-28 0,-23-2,-22-3,-12 5,-9 3,-7-1,-5 0,7 1,5-3,4 5,8 2,9 0,0 0,14 8,34-1,30 0,26-9,47-5,8-5,8-2,8 0,5-9,0-5,2-3,0 3,-26-2,0 8,-16 4,-12 1,-5 3,-10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4467 11460,'43'-26,"-1"7,1 5,2 2,5-2,9 0,7 2,7 2,3 3,4 0,3 0,2 0,0 7,0 0,-2 0,-3 0,-2 0,-2 0,-1 0,-8 0,-8 0,-12-2,3-3,-5-2,-3-10,-23 5,-19-6,-26 3,-19 8,-12-2,-14 2,-7 0,-4-3,-10 8,-3-5,-2 4,-5 3,1 0,-1 0,5 3,3 1,4 4,7 1,10-4,11 2,8-2,14 6,16-8,24 4,24-5,18-2,22-7,17-2,8-1,11 1,6-1,5 6,5-4,2 4,-7 1,3 3,-6-2,-6-5,-10-7,-11 2,-22-2,-3-3,-27-4,-13-3,-25 1,-27 4,-30 12,-24 0,-9 4,-10 3,46 4,-1 2,0 1,0 2,0 2,1 2,0 0,3 2,-54 23,15-3,7 3,9 0,12-2,19-1,24 7,4 1,3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16402 10716,'35'-36,"0"1,3-1,2 1,1-1,-6-1,-21 1,-28 8,-10 9,-28 21,-2 5,-10 8,0 3,-6 4,3-1,6 0,4 1,-4-1,4 0,5 0,24-11,28-8,23-7,17-9,8 5,4-3,2-5,0 6,6-1,-6 2,-2 6,5-6,-8 3,-23 2,-26 12,-21-2,-26 9,-3 3,-2 2,5 2,-3 0,17 3,12 4,28-11,12 2,19-7,11-3,1-4,4 2,1-2,6-1,-4 3,-24 8,-26 13,-19-5,-37 3,4-7,2-4,-7 8,1 13,9 4,9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25038 11715,'43'-2,"-1"-3,1-5,0-1,1-4,6-4,4 3,1 2,9 7,-3-5,12 2,8 3,6-2,12 7,1-6,6 6,8 2,-6 0,8 0,-2 0,-1 0,-53 3,1 1,52 6,-2-1,-5 1,-6-6,-1 6,-12-3,-4-3,0-1,-17-1,-4 3,-8 2,-4 0,-32-14,-20-2,-29-1,-21 1,-21 2,-10 7,-11 0,-10 0,2 0,-14 0,-2 0,57 0,-1 0,0 0,-1 0,-3 0,0 0,-53 0,4 0,8 0,3 0,14 0,10 0,14 0,12 0,35 0,21 0,29 0,21 0,28 0,12 0,12 0,10 0,4-7,-53 3,0 0,0 2,0 0,-1 0,0 1,54 1,-10 0,-11 0,-14 0,-17 0,-11 0,-48 0,-29 0,-34 0,-32 10,-9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4595 12884,'-31'-16,"15"-3,20-5,18-9,23 5,2 2,3 2,-1 12,-4 5,7 5,12 2,2 0,14 0,6 0,6 0,5 0,2 2,7 3,3 2,4-2,-1-3,6-2,-2 0,-5 0,-12-2,-7-3,-4-4,-6-3,-4-5,-4 1,-11 2,-1 4,-5 1,2 6,-7-4,2 5,-14 2,3 0,-29 9,-14 5,-12-4,-23-3,-3-5,-2-2,-15-2,-6-3,-12-2,-8 0,-6-2,-13 6,1-4,-7 5,-8 2,52 0,-1 0,-5 0,-1 0,1 1,1 0,2 2,0 1,-4 1,1 2,7 3,2 1,-55 11,10-1,12 0,23-7,13 1,8 1,22 12,22 3,32-3,29-6,26-6,13 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22677 9525,'36'-43,"-6"1,-6-1,-15 10,-30 5,-5 14,-24 7,6 4,1 3,0 0,-1 0,-4 3,-1 1,1 4,11-1,1-7,-2 0,17 0,9 0,33 0,5-10,24-2,-5 1,-2 3,1-3,6-3,-5 2,5-2,-15-1,-35 1,-28 2,-22 3,-4 2,-3 7,-2 0,-3 0,-1 0,6 0,2 0,3 0,5 0,9-3,3-4,26 5,13-7,27-1,23 5,3-6,5 1,1 5,-1-4,-3 2,-2 0,2-3,-17 8,-9-7,-33 9,-21 0,-29 0,3 0,0 0,0 0,-3 0,10 9,9-7,38 17,14-5,8-4,6-3,-9 5,5-10,-19 17,-5-10,0 6,-9-6,30 1,-26-8,-2 17,-11-7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15465 9419,'50'-10,"0"-4,-1 5,3-3,3 7,-1-2,-7 0,-6 7,4-2,-1-6,8 6,0-5,3 2,4 1,2-4,6-1,1 4,5-2,3 2,0 1,4-1,-2-2,2 2,-4 1,2-1,5-2,4 2,5 3,10-1,-5-1,2-4,0 4,1 1,6 3,0 0,-2 0,-4 0,4 0,-7 0,2 0,0 0,-9 0,5 0,-3 0,0 0,7 0,-7 0,-2 0,-2 0,4 0,0 0,-2 0,-3 0,-2 0,3 0,2 0,2 0,-2 0,-3 3,-2 1,0 6,0-1,0 1,-7 4,-2-5,-3 1,-4-1,-3 5,-2-6,0-4,0-1,-1 4,1 0,0-2,0-3,0-2,-1 0,-1 0,-3 0,-2 0,-1 0,6 0,-3 0,-2 0,-10 0,3 0,-5 0,-3 0,1 0,-1 0,1 0,-15 2,1 5,-20 0,5 15,-9-6,-5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14338 8356,'-33'0,"2"0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14466 8292,'23'0,"-4"0,-19 0,10-10,-8-1,-11-1,-20 5,-9 4,-4 3,-1 0,8 3,-1 4,10-5,10 5,23-11,19-4,12-8,4 2,1-3,-1 1,1 1,-1 1,1-7,0 2,-1 5,1-5,-1 5,1-5,-17 7,-19 5,-33 5,-31 4,5 5,-5-2,1 9,-3 0,-1 0,4 1,6-4,-4 6,2-5,4-3,11 5,1-7,20 10,9-17,28 0,12-12,14-4,5-3,3-3,-8 13,2-12,-4 4,-26 5,-19 5,-28 14,-26 5,-1 0,3 7,10-5,-1-4,24-6,19-13,24-5,14-8,4 13,1-3,-1-4,-6 6,-1 3,3 5,-7-8,-8 17,-23 0,-9 12,-31 7,-5 3,-2 4,4 2,-9 10,-2 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23975 9249,'33'19,"-12"-5,-11 7,-6-12,10-9,12 0,24 0,7 0,-3 0,1 3,-3 4,-3-5,-6 5,-1-4,8-3,0 2,-3 3,-2 2,4 0,1-7,-3 0,-2 0,-9-7,1 0,6 2,4 3,1 2,6 0,3 0,2 0,-3 0,11 0,-8 0,-3 0,-1 0,2-7,-5-1,0 4,0 1,-5 3,-2 0,-3 0,3 0,5 0,-5-7,7 0,-3 2,1 3,9 2,-2-2,4-3,1-2,-6 2,6 3,-5 2,2 0,-3 0,6 0,-8 0,3 0,0 0,-10 0,5 0,-2 0,-1 0,-1 0,4 7,-3 0,1-2,2-3,-7-2,7 0,-3 2,1 3,-3 2,5 0,-2-7,0 0,2 0,-8 0,8 0,-2 0,0 0,2 0,-5 0,5 0,2-2,6-5,-6 5,0-6,1 6,-1 2,0 0,5 0,-4 0,-3 0,7 0,-2 0,2 0,2 0,3 0,-5 2,12 3,-5 2,-2-2,0 4,0-1,-3-4,-4-1,4-3,-6 0,1 0,-1 0,-3 0,-3 0,-4 0,3 0,1 0,1 0,-8 0,3 0,3 0,1 0,1 0,-8 0,1 0,9 0,5 0,-5-3,-3-1,-4-4,-9-1,-1 2,1 5,6-6,1 6,-1 2,1 0,-8 5,1 9,-20-9,3 23,-19-16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11892 8334,'42'-11,"1"-8,-1-7,1 0,-1 2,-6 5,-1 5,3 7,-5 5,5 2,5 0,4 0,-2 0,-5 0,5 0,0 0,0 0,4 0,3 0,3 0,4 0,2 0,3 0,-3 0,1 0,2 0,-3 0,15 0,-3 0,-4 0,6 2,1 3,2 2,0-3,0-1,7-3,0 0,0 0,0 0,0 0,0 0,1 0,-1 0,0 0,0 0,0 0,0 0,0-3,3-1,1-3,4 2,-4 3,6 2,-1 0,1 0,0 0,6 0,-2 0,3 0,-3 0,5 0,-4 0,1-3,-1-4,1 5,-6-5,-1 2,3 0,0-2,-5 0,5 7,0 0,0 0,-5 2,8 3,1 5,1-1,-3 0,12 8,-7-5,0 2,-2 0,-12-9,4 2,1-5,4-2,-2 0,-3 0,-4 0,-7 0,-3-2,3-3,-5-4,-7-1,-5 1,-2 2,0 4,-3-1,-4-3,-3 0,-2 7,7 0,3 0,-3 0,-14 2,5 5,-6 5,6 9,-5 0,-10 8,1-1,-10 0,5-6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20996 7824,'-37'0,"-6"0,15 0,-15-9,15-3,-8-2,-4 2,-2 2,-1 3,1-2,6 4,1-9,9 0,23 2,25 5,13 5,8 2,1 0,6 0,7 0,9 0,12 0,0 0,17 0,-1 0,5 0,15 0,-53 0,1 0,2 0,2 0,2 0,1 0,1 0,-1 0,-3 0,1 0,2-1,1-1,0 0,0-1,0 0,1-1,4 0,-1 1,-7 3,-1 0,-2 0,-1 0,-1 0,-1 0,50 0,0 0,-11 0,-13 0,-6 0,-20 7,0 0,-6-2,-15-2,-19-3,-11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20103 7165,'50'0,"-1"-2,-1-5,8 4,6-6,6 2,3 0,2 2,-4 2,9 3,5 0,7 0,-1-7,8 0,3 0,4-2,-3 4,15-7,-3 0,1 3,-3 0,-2-1,-3 5,-2-2,-5 3,-13 1,-16 3,-6 0,-7 0,-5-9,-33 4,-19-9,-24-3,-32-2,-11-2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20167 6378,'42'-26,"3"7,5 8,23-4,24 8,19 3,-49 2,3 1,5 1,1 0,11 0,1 0,4 0,1 0,-1 0,0 0,2 0,1 0,-3 0,0 0,8 1,-1 1,-4 0,-1 3,-4 1,0 2,-4 1,-2 1,-8 0,-1 1,-3 0,-2-1,-6 0,-3-1,39 5,-4-6,6-6,7-2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15402 10801 5737,'11'-12'423,"-1"2"-169,-10 10 1,0-2-34,0-5 1,2 5-98,5-5 0,-2-3 183,9 3 71,0-10-292,-2 15 0,-5-7-30,-14 9 1,-5 0 0,-9 0-1,0 0 8,0 0 0,2 2 0,2 3 1,3 2 7,-3-2 0,6-3 0,-4-2-9,-1 0 0,4 0 0,-2 2 0,-3 3 17,-2 2 1,5 0-1,0-7-2,-2 0 1,-3 0-1,-3 3 2,1 4 0,0-5 1,0 5-41,-1-5 1,8-2-1,2 3 2,3 4-160,2-5 12,7 8 92,0-1 1,0-4 17,0 9 0,0-7 1,2 5-24,5-3 0,-2 6 0,9-6 6,3 3 0,2-5 1,2 7-1,2 0 0,3 0-1,3 1 1,-1-4 0,-4 6 0,2-3-6,2 3 1,1-6 0,-8 4 0,0-1 43,0-2 0,1 7 1,-1-8-1,0 4 143,0-1 1,1 0-77,-1 7 0,-9 0 0,-5 1 0,-5-1 64,-2 0 0,0-7 0,-2 1-32,-5 1 0,-5 1 1,-9-1-83,-1-2 1,8-9 0,0 4 0,-2-1-40,-3-1 0,4 0 0,1-7-54,-2 0-32,-3 0 0,-2 0 0,-1 0 0,1 0 4,0 0 1,-3 0 0,-2-3 0,-5-1 71,-2-3 0,-2-1 1,-8 8-1,1 0 0,2 0 73,4 0 1,-2 0 0,10 0 178,2 0-257,2 0 1,15 0 19,9 0 1,9 0-1,13 0 1,-1-2-1,0-3-4,0-2 0,1 0 1,1 7-1,3 0-6,3 0 1,-1 0 0,-4 0 0,2 0 0,2 0-42,-2 0 1,5-7-1,-1 0 1,1 2-65,0 3 0,4 2 1,-6-2-1,-3-3 65,-3-2 1,-1 0-1,-1 4 1,0-1 63,0-3 1,-6-1 0,-4 6 198,-1-5-245,-3 5 0,-9-8 1,-3 8-1,-5-3-18,-1-2 1,4 0 0,-8 7 0,1-2 23,2-6 0,-7 6 0,8-7 0,-4 2 31,1-1 1,0-1 0,-7 4 0,0-4 48,-1-3 1,1 7 0,0-2 0,-1 2 0,1 1-25,0-3 1,0-3 0,-1 6-1,1-4-33,0 4 1,0-6 0,2 1 0,2-1-7,3 1 1,7-5-1,-5 4 21,3-2 1,1-2 0,6-7 23,-5 0 1,5 7 0,-5-1-22,4-1 0,3 4 0,0-2 0,3 0-79,4 2 1,-3-5 0,11 8 0,1-3-18,3-4 1,5 4 0,2 0-1,2 0 54,-2 0 1,5 5 0,-3-5-1,-2 1 1,-2 1 2,-3 1 1,0 2 0,1 4 6,-1-4 1,0 5 0,0-5-38,1 4 1,-1 3 0,0 0-1,0 0 1,1 0-40,-1 0 0,0 0 1,1 0 70,-1 0 0,0 0 319,0 0-250,-9 0 1,-5 0-1,-14 0 1,-7 0-47,-5 0 0,-2 0 0,0 0 1,-1 3-12,1 4 1,-7-2-1,-3 6 1,0 1-1,-2-2 43,0-1 0,-2 1 0,-8-6 0,0 6 107,1 1 1,6-6 0,1 2-1,0-4 1,-1-3 142,1 0 0,9 7 0,-3 0-200,6-2 0,4-1-129,5 3 1,4-2 37,10 9 0,2-7 0,6 8-48,6 1 1,2-4-1,1 0 1,-3 0 47,3-1 1,4-4 0,5 5 0,5 0 0,-1-3-18,1 1 0,14-1 0,-3-4 0,6 5 4,4 1 0,-7-6 0,7 5 1,-3-3-72,1 0 0,-3 2 0,-11-4 0,-6 4 0,-1 3 109,-1 5 1,-7-5 0,-9 2 87,-2 2 0,-3 3 1,-10 0-1,-4-2 0,-7-3 66,-5 2 0,-2-4 0,-3 2 0,-2 0-127,-2-2 1,-8 7 0,6-7 0,-1 2 25,0 0 0,-7-2 0,3 5 1,-5-6-12,-3-1 1,3 4 0,2-7 0,5 0-1,2 0-86,5 0 0,3 1-371,2-8 0,4 0 1,10-3-582,14-4 1,10 5 970,4-5 0,0 14 0,0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10445 7271,'-33'-7,"2"3,10-27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10360 7229,'-24'12,"5"-3,10-9,7 0,21-9,9-3,29-9,-10-1,3 1,-6 0,-1-1,0 1,-8 7,0 0,-18 9,-3-11,-28 9,-19-1,-21 8,-1 0,10 0,10 3,-3 4,5-5,-3 5,1-4,2-22,23-2,25-15,13 5,15 10,-1 0,-9-10,-23 8,-25-6,-6 13,-14 1,18 11,-11-15,21-2,0-15,4 10,25-2,4-1,16-13,-18 18,4-4,-26 26,8-8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</a:t>
            </a:r>
            <a:r>
              <a:rPr lang="en-US" sz="1200" dirty="0" err="1"/>
              <a:t>Schnorr</a:t>
            </a:r>
            <a:r>
              <a:rPr lang="en-US" sz="1200" dirty="0"/>
              <a:t>:</a:t>
            </a:r>
          </a:p>
          <a:p>
            <a:r>
              <a:rPr lang="en-US" sz="1200" dirty="0"/>
              <a:t>   </a:t>
            </a:r>
            <a:r>
              <a:rPr lang="en-US" sz="1200" dirty="0" err="1"/>
              <a:t>RX</a:t>
            </a:r>
            <a:r>
              <a:rPr lang="en-US" sz="1200" baseline="30000" dirty="0" err="1"/>
              <a:t>c</a:t>
            </a:r>
            <a:r>
              <a:rPr lang="en-US" sz="1200" dirty="0"/>
              <a:t> 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r>
              <a:rPr lang="en-US" sz="1200" baseline="30000" dirty="0"/>
              <a:t>-cx</a:t>
            </a:r>
            <a:r>
              <a:rPr lang="en-US" sz="1200" dirty="0"/>
              <a:t> </a:t>
            </a:r>
            <a:r>
              <a:rPr lang="en-US" sz="1200" dirty="0" err="1"/>
              <a:t>g</a:t>
            </a:r>
            <a:r>
              <a:rPr lang="en-US" sz="1200" baseline="30000" dirty="0" err="1"/>
              <a:t>xc</a:t>
            </a:r>
            <a:r>
              <a:rPr lang="en-US" sz="1200" baseline="30000" dirty="0"/>
              <a:t>  </a:t>
            </a:r>
            <a:r>
              <a:rPr lang="en-US" sz="1200" dirty="0"/>
              <a:t>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4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</a:t>
            </a:r>
            <a:r>
              <a:rPr lang="en-US" sz="1200" dirty="0" err="1"/>
              <a:t>Schnorr</a:t>
            </a:r>
            <a:r>
              <a:rPr lang="en-US" sz="1200" dirty="0"/>
              <a:t>:</a:t>
            </a:r>
          </a:p>
          <a:p>
            <a:r>
              <a:rPr lang="en-US" sz="1200" dirty="0"/>
              <a:t>   </a:t>
            </a:r>
            <a:r>
              <a:rPr lang="en-US" sz="1200" dirty="0" err="1"/>
              <a:t>RX</a:t>
            </a:r>
            <a:r>
              <a:rPr lang="en-US" sz="1200" baseline="30000" dirty="0" err="1"/>
              <a:t>c</a:t>
            </a:r>
            <a:r>
              <a:rPr lang="en-US" sz="1200" dirty="0"/>
              <a:t> 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r>
              <a:rPr lang="en-US" sz="1200" baseline="30000" dirty="0"/>
              <a:t>-cx</a:t>
            </a:r>
            <a:r>
              <a:rPr lang="en-US" sz="1200" dirty="0"/>
              <a:t> </a:t>
            </a:r>
            <a:r>
              <a:rPr lang="en-US" sz="1200" dirty="0" err="1"/>
              <a:t>g</a:t>
            </a:r>
            <a:r>
              <a:rPr lang="en-US" sz="1200" baseline="30000" dirty="0" err="1"/>
              <a:t>xc</a:t>
            </a:r>
            <a:r>
              <a:rPr lang="en-US" sz="1200" baseline="30000" dirty="0"/>
              <a:t>  </a:t>
            </a:r>
            <a:r>
              <a:rPr lang="en-US" sz="1200" dirty="0"/>
              <a:t>= </a:t>
            </a:r>
            <a:r>
              <a:rPr lang="en-US" sz="1200" dirty="0" err="1"/>
              <a:t>g</a:t>
            </a:r>
            <a:r>
              <a:rPr lang="en-US" sz="1200" baseline="30000" dirty="0" err="1"/>
              <a:t>z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31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4/17/19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conferences.sigcomm.org/imc/2013/papers/imc257-durumericAemb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18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emf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19" Type="http://schemas.openxmlformats.org/officeDocument/2006/relationships/image" Target="../media/image12.png"/><Relationship Id="rId4" Type="http://schemas.openxmlformats.org/officeDocument/2006/relationships/image" Target="../media/image4.emf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8.png"/><Relationship Id="rId18" Type="http://schemas.openxmlformats.org/officeDocument/2006/relationships/customXml" Target="../ink/ink15.xml"/><Relationship Id="rId3" Type="http://schemas.openxmlformats.org/officeDocument/2006/relationships/image" Target="../media/image13.emf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customXml" Target="../ink/ink12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7.png"/><Relationship Id="rId24" Type="http://schemas.openxmlformats.org/officeDocument/2006/relationships/customXml" Target="../ink/ink18.xml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10" Type="http://schemas.openxmlformats.org/officeDocument/2006/relationships/customXml" Target="../ink/ink11.xml"/><Relationship Id="rId19" Type="http://schemas.openxmlformats.org/officeDocument/2006/relationships/image" Target="../media/image21.png"/><Relationship Id="rId4" Type="http://schemas.openxmlformats.org/officeDocument/2006/relationships/customXml" Target="../ink/ink8.xml"/><Relationship Id="rId9" Type="http://schemas.openxmlformats.org/officeDocument/2006/relationships/image" Target="../media/image16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25.xml"/><Relationship Id="rId18" Type="http://schemas.openxmlformats.org/officeDocument/2006/relationships/image" Target="../media/image34.png"/><Relationship Id="rId3" Type="http://schemas.openxmlformats.org/officeDocument/2006/relationships/customXml" Target="../ink/ink20.xml"/><Relationship Id="rId21" Type="http://schemas.openxmlformats.org/officeDocument/2006/relationships/customXml" Target="../ink/ink29.xml"/><Relationship Id="rId7" Type="http://schemas.openxmlformats.org/officeDocument/2006/relationships/customXml" Target="../ink/ink22.xml"/><Relationship Id="rId12" Type="http://schemas.openxmlformats.org/officeDocument/2006/relationships/image" Target="../media/image31.png"/><Relationship Id="rId17" Type="http://schemas.openxmlformats.org/officeDocument/2006/relationships/customXml" Target="../ink/ink27.xml"/><Relationship Id="rId2" Type="http://schemas.openxmlformats.org/officeDocument/2006/relationships/image" Target="../media/image3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customXml" Target="../ink/ink24.xml"/><Relationship Id="rId24" Type="http://schemas.openxmlformats.org/officeDocument/2006/relationships/image" Target="../media/image37.png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23" Type="http://schemas.openxmlformats.org/officeDocument/2006/relationships/customXml" Target="../ink/ink30.xml"/><Relationship Id="rId10" Type="http://schemas.openxmlformats.org/officeDocument/2006/relationships/image" Target="../media/image30.png"/><Relationship Id="rId19" Type="http://schemas.openxmlformats.org/officeDocument/2006/relationships/customXml" Target="../ink/ink28.xml"/><Relationship Id="rId4" Type="http://schemas.openxmlformats.org/officeDocument/2006/relationships/image" Target="../media/image27.png"/><Relationship Id="rId9" Type="http://schemas.openxmlformats.org/officeDocument/2006/relationships/customXml" Target="../ink/ink23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7598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Certificate chains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222800"/>
            <a:ext cx="5308600" cy="53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Identity checks?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CA’s must check that requestor of cert is who they say they are</a:t>
            </a:r>
          </a:p>
          <a:p>
            <a:endParaRPr lang="en-US" dirty="0"/>
          </a:p>
          <a:p>
            <a:r>
              <a:rPr lang="en-US" dirty="0"/>
              <a:t>Domain validated</a:t>
            </a:r>
          </a:p>
          <a:p>
            <a:pPr lvl="1"/>
            <a:r>
              <a:rPr lang="en-US" dirty="0"/>
              <a:t>Prove ownership of domain</a:t>
            </a:r>
          </a:p>
          <a:p>
            <a:pPr lvl="1"/>
            <a:endParaRPr lang="en-US" dirty="0"/>
          </a:p>
          <a:p>
            <a:r>
              <a:rPr lang="en-US" dirty="0"/>
              <a:t>Extended validation</a:t>
            </a:r>
          </a:p>
          <a:p>
            <a:pPr lvl="1"/>
            <a:r>
              <a:rPr lang="en-US" dirty="0"/>
              <a:t>Establish legal identity of requestor</a:t>
            </a:r>
          </a:p>
          <a:p>
            <a:pPr lvl="1"/>
            <a:r>
              <a:rPr lang="en-US" dirty="0"/>
              <a:t>Physical presence of website owner</a:t>
            </a:r>
          </a:p>
          <a:p>
            <a:pPr lvl="1"/>
            <a:r>
              <a:rPr lang="en-US" dirty="0"/>
              <a:t>Confirm ownership of domain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65077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295400"/>
            <a:ext cx="8750300" cy="208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304800"/>
            <a:ext cx="2021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Free CAs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3810000"/>
            <a:ext cx="5372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Web PKI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http://conferences.sigcomm.org/imc/2013/papers/imc257-durumericAemb.pdf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~1800 CAs that can sign </a:t>
            </a:r>
            <a:r>
              <a:rPr lang="en-US" i="1" dirty="0"/>
              <a:t>any </a:t>
            </a:r>
            <a:r>
              <a:rPr lang="en-US" dirty="0"/>
              <a:t>domain controlled by 683 organizations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3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3611"/>
          <a:stretch/>
        </p:blipFill>
        <p:spPr>
          <a:xfrm>
            <a:off x="2032000" y="76200"/>
            <a:ext cx="8115300" cy="3046236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10001"/>
            <a:ext cx="9144000" cy="10771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32096" y="6096001"/>
            <a:ext cx="5740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technet.microsoft.com</a:t>
            </a:r>
            <a:r>
              <a:rPr lang="en-US" dirty="0"/>
              <a:t>/library/security/2524375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5042" y="5193269"/>
            <a:ext cx="841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nakedsecurity.sophos.com</a:t>
            </a:r>
            <a:r>
              <a:rPr lang="en-US" dirty="0"/>
              <a:t>/2011/03/24/fraudulent-certificates-issued-by-comodo-is-it-time-to-rethink-who-we-trust/</a:t>
            </a:r>
          </a:p>
        </p:txBody>
      </p:sp>
    </p:spTree>
    <p:extLst>
      <p:ext uri="{BB962C8B-B14F-4D97-AF65-F5344CB8AC3E}">
        <p14:creationId xmlns:p14="http://schemas.microsoft.com/office/powerpoint/2010/main" val="233496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Turktrust</a:t>
            </a:r>
            <a:r>
              <a:rPr lang="en-US" b="1" dirty="0"/>
              <a:t> incident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Turktrust</a:t>
            </a:r>
            <a:r>
              <a:rPr lang="en-US" dirty="0"/>
              <a:t> is a CA used by Turkish government</a:t>
            </a:r>
          </a:p>
          <a:p>
            <a:r>
              <a:rPr lang="en-US" dirty="0"/>
              <a:t>December, 2012 detected an erroneous CERT for *.</a:t>
            </a:r>
            <a:r>
              <a:rPr lang="en-US" dirty="0" err="1"/>
              <a:t>google.com</a:t>
            </a:r>
            <a:r>
              <a:rPr lang="en-US" dirty="0"/>
              <a:t> signed by </a:t>
            </a:r>
            <a:r>
              <a:rPr lang="en-US" dirty="0" err="1"/>
              <a:t>Turktrust</a:t>
            </a:r>
            <a:endParaRPr lang="en-US" dirty="0"/>
          </a:p>
          <a:p>
            <a:pPr lvl="1"/>
            <a:r>
              <a:rPr lang="en-US" dirty="0"/>
              <a:t>Gives whoever owned private key ability to MITM most Google websites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51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Certificate/public-key pinning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knows what cert/</a:t>
            </a:r>
            <a:r>
              <a:rPr lang="en-US" dirty="0" err="1"/>
              <a:t>pk</a:t>
            </a:r>
            <a:r>
              <a:rPr lang="en-US" dirty="0"/>
              <a:t> to expect, rejects otherwise</a:t>
            </a:r>
          </a:p>
          <a:p>
            <a:pPr lvl="1"/>
            <a:r>
              <a:rPr lang="en-US" dirty="0"/>
              <a:t>Pre-install some keys </a:t>
            </a:r>
          </a:p>
          <a:p>
            <a:pPr lvl="1"/>
            <a:r>
              <a:rPr lang="en-US" dirty="0"/>
              <a:t>HPKP (HTTP Public Key Pinning)</a:t>
            </a:r>
          </a:p>
          <a:p>
            <a:pPr lvl="2"/>
            <a:r>
              <a:rPr lang="en-US" dirty="0"/>
              <a:t>HTTP header that allows servers to set a hash of public key they will use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5992049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/web/updates/2015/09/HPKP-reporting-with-chrome-46?hl=en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4648201"/>
            <a:ext cx="7436972" cy="12003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Public-Key-Pins:  </a:t>
            </a:r>
          </a:p>
          <a:p>
            <a:r>
              <a:rPr lang="en-US" dirty="0"/>
              <a:t>       pin-sha256="d6qzRu9zOECb90Uez27xWltNsj0e1Md7GkYYkVoZWmM=";  </a:t>
            </a:r>
          </a:p>
          <a:p>
            <a:r>
              <a:rPr lang="en-US" dirty="0"/>
              <a:t>       pin-sha256="LPJNul+wow4m6DsqxbninhsWHlwfp0JecwQzYpOLmCQ=";  </a:t>
            </a:r>
          </a:p>
          <a:p>
            <a:r>
              <a:rPr lang="en-US" dirty="0"/>
              <a:t>       max-age=259200</a:t>
            </a:r>
          </a:p>
        </p:txBody>
      </p:sp>
    </p:spTree>
    <p:extLst>
      <p:ext uri="{BB962C8B-B14F-4D97-AF65-F5344CB8AC3E}">
        <p14:creationId xmlns:p14="http://schemas.microsoft.com/office/powerpoint/2010/main" val="3736663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Certificate transparency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Force CAs to log the certificates they sign in a public tamper-evident register</a:t>
            </a:r>
          </a:p>
          <a:p>
            <a:pPr lvl="1"/>
            <a:r>
              <a:rPr lang="en-US" dirty="0"/>
              <a:t>Experimental IETF standard</a:t>
            </a:r>
          </a:p>
          <a:p>
            <a:endParaRPr lang="en-US" dirty="0"/>
          </a:p>
          <a:p>
            <a:r>
              <a:rPr lang="en-US" dirty="0"/>
              <a:t>Google promoted this approach</a:t>
            </a:r>
          </a:p>
          <a:p>
            <a:pPr lvl="1"/>
            <a:r>
              <a:rPr lang="en-US" dirty="0"/>
              <a:t>Chrome requires it for “extra validation” certs</a:t>
            </a:r>
          </a:p>
          <a:p>
            <a:pPr lvl="1"/>
            <a:r>
              <a:rPr lang="en-US" dirty="0" err="1"/>
              <a:t>DigiCert</a:t>
            </a:r>
            <a:r>
              <a:rPr lang="en-US" dirty="0"/>
              <a:t> has implemented</a:t>
            </a:r>
          </a:p>
        </p:txBody>
      </p:sp>
    </p:spTree>
    <p:extLst>
      <p:ext uri="{BB962C8B-B14F-4D97-AF65-F5344CB8AC3E}">
        <p14:creationId xmlns:p14="http://schemas.microsoft.com/office/powerpoint/2010/main" val="163692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334000"/>
          </a:xfrm>
        </p:spPr>
        <p:txBody>
          <a:bodyPr>
            <a:noAutofit/>
          </a:bodyPr>
          <a:lstStyle/>
          <a:p>
            <a:r>
              <a:rPr lang="en-US" sz="2400" dirty="0"/>
              <a:t>Certificates must often be revoked</a:t>
            </a:r>
          </a:p>
          <a:p>
            <a:pPr lvl="1"/>
            <a:r>
              <a:rPr lang="en-US" sz="2400" dirty="0"/>
              <a:t>Short expirations</a:t>
            </a:r>
          </a:p>
          <a:p>
            <a:pPr lvl="1"/>
            <a:r>
              <a:rPr lang="en-US" sz="2400" dirty="0"/>
              <a:t>CRLs (Certificate revocation lists)</a:t>
            </a:r>
          </a:p>
          <a:p>
            <a:pPr lvl="1"/>
            <a:r>
              <a:rPr lang="en-US" sz="2400" dirty="0"/>
              <a:t>OCSP (online certificate status protocol)</a:t>
            </a:r>
          </a:p>
          <a:p>
            <a:pPr lvl="2"/>
            <a:r>
              <a:rPr lang="en-US" sz="1800" dirty="0"/>
              <a:t>Client queries CA to check on validity of cert </a:t>
            </a:r>
          </a:p>
          <a:p>
            <a:pPr lvl="3"/>
            <a:r>
              <a:rPr lang="en-US" sz="1600" dirty="0"/>
              <a:t>privacy concerns, performance / scalability issues</a:t>
            </a:r>
          </a:p>
          <a:p>
            <a:pPr lvl="2"/>
            <a:r>
              <a:rPr lang="en-US" sz="1800" b="1" i="1" dirty="0"/>
              <a:t>Stapling</a:t>
            </a:r>
            <a:r>
              <a:rPr lang="en-US" sz="1800" dirty="0"/>
              <a:t>: server periodically gets fresh, time-stamped OCSP signature from CA. Sends to clients, avoiding need for client to perform OCSP lookup</a:t>
            </a:r>
          </a:p>
          <a:p>
            <a:r>
              <a:rPr lang="en-US" sz="2400" dirty="0"/>
              <a:t>Liu et al. 2015:</a:t>
            </a:r>
          </a:p>
          <a:p>
            <a:pPr lvl="1"/>
            <a:r>
              <a:rPr lang="en-US" sz="2400" dirty="0"/>
              <a:t>8% of certs on internet revoked</a:t>
            </a:r>
          </a:p>
          <a:p>
            <a:pPr lvl="1"/>
            <a:r>
              <a:rPr lang="en-US" sz="2400" dirty="0"/>
              <a:t>Most browsers don’t properly check for revocation</a:t>
            </a:r>
          </a:p>
          <a:p>
            <a:pPr lvl="2"/>
            <a:r>
              <a:rPr lang="en-US" sz="2000" dirty="0"/>
              <a:t>Mobile browsers never do…</a:t>
            </a:r>
          </a:p>
          <a:p>
            <a:pPr lvl="1"/>
            <a:r>
              <a:rPr lang="en-US" sz="2400" dirty="0"/>
              <a:t>http://</a:t>
            </a:r>
            <a:r>
              <a:rPr lang="en-US" sz="2400" dirty="0" err="1"/>
              <a:t>www.ccs.neu.edu</a:t>
            </a:r>
            <a:r>
              <a:rPr lang="en-US" sz="2400" dirty="0"/>
              <a:t>/home/</a:t>
            </a:r>
            <a:r>
              <a:rPr lang="en-US" sz="2400" dirty="0" err="1"/>
              <a:t>cbw</a:t>
            </a:r>
            <a:r>
              <a:rPr lang="en-US" sz="2400" dirty="0"/>
              <a:t>/static/pdf/liu-imc15.pdf</a:t>
            </a:r>
          </a:p>
        </p:txBody>
      </p:sp>
    </p:spTree>
    <p:extLst>
      <p:ext uri="{BB962C8B-B14F-4D97-AF65-F5344CB8AC3E}">
        <p14:creationId xmlns:p14="http://schemas.microsoft.com/office/powerpoint/2010/main" val="257067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2CB1-7E7B-8C46-83A1-D5B137A4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Schnorr</a:t>
            </a:r>
            <a:r>
              <a:rPr lang="en-US" b="1" dirty="0"/>
              <a:t> ID scheme and signatures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A4455-8D18-E947-A8CD-31A26700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EC5488A8-E642-9545-AA8F-04C85597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5347" y="1670776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0B215AE2-517C-A44B-81A4-79DE60A6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799" y="1699259"/>
            <a:ext cx="457200" cy="9046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411D9E-12BD-1D42-8901-AB032EE77F48}"/>
              </a:ext>
            </a:extLst>
          </p:cNvPr>
          <p:cNvSpPr txBox="1"/>
          <p:nvPr/>
        </p:nvSpPr>
        <p:spPr>
          <a:xfrm>
            <a:off x="3164361" y="2450068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1F55E-5B5F-3645-B5B3-2FF9C5116FF0}"/>
              </a:ext>
            </a:extLst>
          </p:cNvPr>
          <p:cNvSpPr txBox="1"/>
          <p:nvPr/>
        </p:nvSpPr>
        <p:spPr>
          <a:xfrm>
            <a:off x="7965811" y="2450068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AED88-8A5D-954E-A4AC-9450A3659649}"/>
              </a:ext>
            </a:extLst>
          </p:cNvPr>
          <p:cNvCxnSpPr/>
          <p:nvPr/>
        </p:nvCxnSpPr>
        <p:spPr>
          <a:xfrm>
            <a:off x="4816223" y="209538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564879-44A0-B54E-8C6E-CAF47FAE0B11}"/>
              </a:ext>
            </a:extLst>
          </p:cNvPr>
          <p:cNvSpPr txBox="1"/>
          <p:nvPr/>
        </p:nvSpPr>
        <p:spPr>
          <a:xfrm>
            <a:off x="5797878" y="165729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16111-0A5D-7041-BB44-1A586440EEB6}"/>
              </a:ext>
            </a:extLst>
          </p:cNvPr>
          <p:cNvSpPr txBox="1"/>
          <p:nvPr/>
        </p:nvSpPr>
        <p:spPr>
          <a:xfrm>
            <a:off x="5813107" y="2266890"/>
            <a:ext cx="29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84C6F4-2954-154E-9BB8-D1187FEC1CEB}"/>
              </a:ext>
            </a:extLst>
          </p:cNvPr>
          <p:cNvCxnSpPr/>
          <p:nvPr/>
        </p:nvCxnSpPr>
        <p:spPr>
          <a:xfrm flipH="1">
            <a:off x="4800600" y="2647868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9499D-CBF3-5D4E-870C-CE6FC96EC298}"/>
              </a:ext>
            </a:extLst>
          </p:cNvPr>
          <p:cNvCxnSpPr/>
          <p:nvPr/>
        </p:nvCxnSpPr>
        <p:spPr>
          <a:xfrm>
            <a:off x="4816223" y="3333692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20F947-D548-6F41-9326-4D61E92C7E77}"/>
              </a:ext>
            </a:extLst>
          </p:cNvPr>
          <p:cNvSpPr txBox="1"/>
          <p:nvPr/>
        </p:nvSpPr>
        <p:spPr>
          <a:xfrm>
            <a:off x="5476477" y="289560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z = </a:t>
            </a:r>
            <a:r>
              <a:rPr lang="en-US" sz="2000" dirty="0" err="1"/>
              <a:t>cx+r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686EE5-D727-AA44-B2E3-E4ADF2F51FE2}"/>
              </a:ext>
            </a:extLst>
          </p:cNvPr>
          <p:cNvSpPr txBox="1"/>
          <p:nvPr/>
        </p:nvSpPr>
        <p:spPr>
          <a:xfrm>
            <a:off x="1166683" y="1957531"/>
            <a:ext cx="108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E2355-1701-9D43-8EF0-20908DE28F68}"/>
              </a:ext>
            </a:extLst>
          </p:cNvPr>
          <p:cNvSpPr txBox="1"/>
          <p:nvPr/>
        </p:nvSpPr>
        <p:spPr>
          <a:xfrm>
            <a:off x="9865450" y="189352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93445-BDBE-2C4F-A798-6D15859DF64C}"/>
              </a:ext>
            </a:extLst>
          </p:cNvPr>
          <p:cNvSpPr txBox="1"/>
          <p:nvPr/>
        </p:nvSpPr>
        <p:spPr>
          <a:xfrm>
            <a:off x="2895600" y="2831068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sk</a:t>
            </a:r>
            <a:r>
              <a:rPr lang="en-US" dirty="0"/>
              <a:t> = 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74053-B86A-2A46-B6DC-C9DC5AB356DB}"/>
              </a:ext>
            </a:extLst>
          </p:cNvPr>
          <p:cNvSpPr txBox="1"/>
          <p:nvPr/>
        </p:nvSpPr>
        <p:spPr>
          <a:xfrm>
            <a:off x="7672526" y="2743686"/>
            <a:ext cx="181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Knows </a:t>
            </a:r>
            <a:r>
              <a:rPr lang="en-US" dirty="0" err="1"/>
              <a:t>pk</a:t>
            </a:r>
            <a:r>
              <a:rPr lang="en-US" dirty="0"/>
              <a:t> = 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baseline="30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30F0E5-4470-7542-99D3-A8D1EC4250EB}"/>
              </a:ext>
            </a:extLst>
          </p:cNvPr>
          <p:cNvSpPr txBox="1"/>
          <p:nvPr/>
        </p:nvSpPr>
        <p:spPr>
          <a:xfrm>
            <a:off x="9857916" y="2895600"/>
            <a:ext cx="209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dirty="0" err="1"/>
              <a:t>RX</a:t>
            </a:r>
            <a:r>
              <a:rPr lang="en-US" baseline="30000" dirty="0" err="1"/>
              <a:t>c</a:t>
            </a:r>
            <a:r>
              <a:rPr lang="en-US" dirty="0"/>
              <a:t> = </a:t>
            </a:r>
            <a:r>
              <a:rPr lang="en-US" dirty="0" err="1"/>
              <a:t>g</a:t>
            </a:r>
            <a:r>
              <a:rPr lang="en-US" baseline="30000" dirty="0" err="1"/>
              <a:t>z</a:t>
            </a:r>
            <a:r>
              <a:rPr lang="en-US" dirty="0"/>
              <a:t> then Ret 1</a:t>
            </a:r>
          </a:p>
          <a:p>
            <a:r>
              <a:rPr lang="en-US" dirty="0"/>
              <a:t>Else Ret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FA28E8-CAEC-4349-A0ED-D4FDBCE73EBF}"/>
              </a:ext>
            </a:extLst>
          </p:cNvPr>
          <p:cNvSpPr txBox="1"/>
          <p:nvPr/>
        </p:nvSpPr>
        <p:spPr>
          <a:xfrm>
            <a:off x="739235" y="3800448"/>
            <a:ext cx="9228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Signature is commitment and response. Challenge generated non-interactively with RO</a:t>
            </a:r>
          </a:p>
          <a:p>
            <a:r>
              <a:rPr lang="en-US" sz="2000" dirty="0"/>
              <a:t>Works on other Sigma protocols as well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2EDA84-559B-D04D-A156-C92E913575F8}"/>
              </a:ext>
            </a:extLst>
          </p:cNvPr>
          <p:cNvSpPr txBox="1"/>
          <p:nvPr/>
        </p:nvSpPr>
        <p:spPr>
          <a:xfrm>
            <a:off x="762000" y="4831140"/>
            <a:ext cx="5704173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AABC6F-BF45-0141-9EBC-9981B0D1EC99}"/>
              </a:ext>
            </a:extLst>
          </p:cNvPr>
          <p:cNvSpPr txBox="1"/>
          <p:nvPr/>
        </p:nvSpPr>
        <p:spPr>
          <a:xfrm>
            <a:off x="7305217" y="4831140"/>
            <a:ext cx="330934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R,z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c = H(M || R)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dirty="0"/>
              <a:t>  then Return 1</a:t>
            </a:r>
          </a:p>
          <a:p>
            <a:r>
              <a:rPr lang="en-US" sz="2400" dirty="0"/>
              <a:t>Return 0</a:t>
            </a:r>
          </a:p>
        </p:txBody>
      </p:sp>
    </p:spTree>
    <p:extLst>
      <p:ext uri="{BB962C8B-B14F-4D97-AF65-F5344CB8AC3E}">
        <p14:creationId xmlns:p14="http://schemas.microsoft.com/office/powerpoint/2010/main" val="1600280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Measurement studies of TLS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b="1" i="1" dirty="0"/>
              <a:t>internet-wide scanning </a:t>
            </a:r>
            <a:r>
              <a:rPr lang="en-US" dirty="0"/>
              <a:t>to measure ecosystem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Zmap</a:t>
            </a:r>
            <a:r>
              <a:rPr lang="en-US" dirty="0"/>
              <a:t> is state-of-art tool: </a:t>
            </a:r>
          </a:p>
          <a:p>
            <a:pPr lvl="1"/>
            <a:r>
              <a:rPr lang="en-US" dirty="0"/>
              <a:t>scan one port of entire Internet in ~45 minutes</a:t>
            </a:r>
          </a:p>
          <a:p>
            <a:pPr lvl="1"/>
            <a:endParaRPr lang="en-US" dirty="0"/>
          </a:p>
          <a:p>
            <a:r>
              <a:rPr lang="en-US" dirty="0"/>
              <a:t>Was extended to perform TLS handshakes with servers that are open on port 443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1800" y="2152471"/>
            <a:ext cx="6299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Fewer than 2</a:t>
            </a:r>
            <a:r>
              <a:rPr lang="en-US" sz="2400" baseline="30000" dirty="0"/>
              <a:t>32</a:t>
            </a:r>
            <a:r>
              <a:rPr lang="en-US" sz="2400" dirty="0"/>
              <a:t>  IP addresses: ~3,706,452,992 </a:t>
            </a:r>
          </a:p>
          <a:p>
            <a:r>
              <a:rPr lang="en-US" sz="2400" dirty="0"/>
              <a:t>Exclude private addresses (e.g., 192.168.0.0/16), </a:t>
            </a:r>
          </a:p>
          <a:p>
            <a:r>
              <a:rPr lang="en-US" sz="2400" dirty="0"/>
              <a:t>multicast addresses, ...</a:t>
            </a:r>
          </a:p>
        </p:txBody>
      </p:sp>
    </p:spTree>
    <p:extLst>
      <p:ext uri="{BB962C8B-B14F-4D97-AF65-F5344CB8AC3E}">
        <p14:creationId xmlns:p14="http://schemas.microsoft.com/office/powerpoint/2010/main" val="139249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HTTPS scans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2011 scan (</a:t>
            </a:r>
            <a:r>
              <a:rPr lang="en-US" dirty="0" err="1"/>
              <a:t>Heninger</a:t>
            </a:r>
            <a:r>
              <a:rPr lang="en-US" dirty="0"/>
              <a:t> et al.)</a:t>
            </a:r>
          </a:p>
          <a:p>
            <a:pPr lvl="1"/>
            <a:r>
              <a:rPr lang="is-IS" dirty="0"/>
              <a:t>12,828,613 certificate chains recovered</a:t>
            </a:r>
          </a:p>
          <a:p>
            <a:pPr lvl="1"/>
            <a:r>
              <a:rPr lang="is-IS" dirty="0"/>
              <a:t>5,656,519 distinct RSA public keys</a:t>
            </a:r>
          </a:p>
          <a:p>
            <a:pPr lvl="1"/>
            <a:r>
              <a:rPr lang="is-IS" dirty="0"/>
              <a:t>6,241 distinct DSA public keys</a:t>
            </a:r>
          </a:p>
          <a:p>
            <a:pPr lvl="1"/>
            <a:r>
              <a:rPr lang="is-IS" dirty="0"/>
              <a:t>Found many </a:t>
            </a:r>
            <a:r>
              <a:rPr lang="is-IS" i="1" dirty="0"/>
              <a:t>factorable</a:t>
            </a:r>
            <a:r>
              <a:rPr lang="is-IS" dirty="0"/>
              <a:t> RSA keys, DSA keys signing with repeat randomness</a:t>
            </a:r>
          </a:p>
          <a:p>
            <a:r>
              <a:rPr lang="is-IS" dirty="0"/>
              <a:t>2013 scan (Durumeric et al.)</a:t>
            </a:r>
          </a:p>
          <a:p>
            <a:pPr lvl="1"/>
            <a:r>
              <a:rPr lang="is-IS" dirty="0"/>
              <a:t>Almost all CA’s using RSA keys for signing certs</a:t>
            </a:r>
          </a:p>
          <a:p>
            <a:pPr lvl="1"/>
            <a:r>
              <a:rPr lang="is-IS" dirty="0"/>
              <a:t>~8 million unique certificates across ~30 million hosts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99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Weak RSA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</a:t>
            </a:r>
            <a:r>
              <a:rPr lang="en-US" dirty="0" err="1"/>
              <a:t>pk,sk</a:t>
            </a:r>
            <a:r>
              <a:rPr lang="en-US" dirty="0"/>
              <a:t>) = ((</a:t>
            </a:r>
            <a:r>
              <a:rPr lang="en-US" dirty="0" err="1"/>
              <a:t>N,e</a:t>
            </a:r>
            <a:r>
              <a:rPr lang="en-US" dirty="0"/>
              <a:t>),(</a:t>
            </a:r>
            <a:r>
              <a:rPr lang="en-US" dirty="0" err="1"/>
              <a:t>N,d</a:t>
            </a:r>
            <a:r>
              <a:rPr lang="en-US" dirty="0"/>
              <a:t>))  for N = </a:t>
            </a:r>
            <a:r>
              <a:rPr lang="en-US" dirty="0" err="1"/>
              <a:t>pq</a:t>
            </a:r>
            <a:endParaRPr lang="en-US" dirty="0"/>
          </a:p>
          <a:p>
            <a:r>
              <a:rPr lang="en-US" dirty="0"/>
              <a:t>Repeat keys (may or may not be problem)</a:t>
            </a:r>
          </a:p>
          <a:p>
            <a:endParaRPr lang="en-US" dirty="0"/>
          </a:p>
          <a:p>
            <a:r>
              <a:rPr lang="en-US" dirty="0"/>
              <a:t>Factoring is hard for large key sizes (&gt;=1024)</a:t>
            </a:r>
          </a:p>
          <a:p>
            <a:pPr lvl="1"/>
            <a:r>
              <a:rPr lang="en-US" dirty="0"/>
              <a:t>But: bad randomness causes bad </a:t>
            </a:r>
            <a:r>
              <a:rPr lang="en-US" dirty="0" err="1"/>
              <a:t>p,q</a:t>
            </a:r>
            <a:r>
              <a:rPr lang="en-US" dirty="0"/>
              <a:t> generation</a:t>
            </a:r>
          </a:p>
          <a:p>
            <a:pPr lvl="2"/>
            <a:r>
              <a:rPr lang="en-US" dirty="0"/>
              <a:t>Ex:   N1 = p * q        N2 = p * q’</a:t>
            </a:r>
          </a:p>
          <a:p>
            <a:pPr lvl="2"/>
            <a:r>
              <a:rPr lang="en-US" dirty="0"/>
              <a:t>Compute GCD of large integers in milliseconds</a:t>
            </a:r>
          </a:p>
          <a:p>
            <a:pPr lvl="2"/>
            <a:r>
              <a:rPr lang="en-US" dirty="0"/>
              <a:t>Use Bernstein’s all-pairs GCD to scale 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1" y="6172200"/>
            <a:ext cx="22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Heninger</a:t>
            </a:r>
            <a:r>
              <a:rPr lang="en-US" dirty="0"/>
              <a:t> et al. 2012]</a:t>
            </a:r>
          </a:p>
        </p:txBody>
      </p:sp>
    </p:spTree>
    <p:extLst>
      <p:ext uri="{BB962C8B-B14F-4D97-AF65-F5344CB8AC3E}">
        <p14:creationId xmlns:p14="http://schemas.microsoft.com/office/powerpoint/2010/main" val="3165215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RNGs and RSA key generation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505200" y="1815028"/>
            <a:ext cx="18288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7400" y="1815028"/>
            <a:ext cx="1828800" cy="609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5200" y="3479760"/>
            <a:ext cx="18288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7400" y="3479760"/>
            <a:ext cx="1828800" cy="609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9" name="Rectangle 8"/>
          <p:cNvSpPr/>
          <p:nvPr/>
        </p:nvSpPr>
        <p:spPr>
          <a:xfrm>
            <a:off x="3505200" y="5308560"/>
            <a:ext cx="18288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67400" y="5308560"/>
            <a:ext cx="1828800" cy="609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75014" y="250082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    t+1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124200" y="1600200"/>
            <a:ext cx="0" cy="12112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13214" y="432962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    t+1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962400" y="3429000"/>
            <a:ext cx="0" cy="12112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75414" y="608222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    t+1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324600" y="5181600"/>
            <a:ext cx="0" cy="12112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57139" y="1911927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primes the same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57139" y="3593068"/>
            <a:ext cx="219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Both primes different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357138" y="5428694"/>
            <a:ext cx="144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prime</a:t>
            </a:r>
          </a:p>
        </p:txBody>
      </p:sp>
    </p:spTree>
    <p:extLst>
      <p:ext uri="{BB962C8B-B14F-4D97-AF65-F5344CB8AC3E}">
        <p14:creationId xmlns:p14="http://schemas.microsoft.com/office/powerpoint/2010/main" val="1653173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Weak keys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270000"/>
            <a:ext cx="8331200" cy="431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96420" y="5606473"/>
            <a:ext cx="276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Heninger</a:t>
            </a:r>
            <a:r>
              <a:rPr lang="en-US" dirty="0"/>
              <a:t> et al. 2012]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1927" y="5867401"/>
            <a:ext cx="4544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</a:t>
            </a:r>
            <a:r>
              <a:rPr lang="en-US" dirty="0" err="1"/>
              <a:t>ZMap</a:t>
            </a:r>
            <a:r>
              <a:rPr lang="en-US" dirty="0"/>
              <a:t>: Used 25 EC2 servers to scan IPv4</a:t>
            </a:r>
          </a:p>
          <a:p>
            <a:r>
              <a:rPr lang="en-US" dirty="0"/>
              <a:t>W/ </a:t>
            </a:r>
            <a:r>
              <a:rPr lang="en-US" dirty="0" err="1"/>
              <a:t>ZMap</a:t>
            </a:r>
            <a:r>
              <a:rPr lang="en-US" dirty="0"/>
              <a:t>: completes much faster and cheaper</a:t>
            </a:r>
          </a:p>
        </p:txBody>
      </p:sp>
    </p:spTree>
    <p:extLst>
      <p:ext uri="{BB962C8B-B14F-4D97-AF65-F5344CB8AC3E}">
        <p14:creationId xmlns:p14="http://schemas.microsoft.com/office/powerpoint/2010/main" val="320651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2013 scan: breakdown by 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366472"/>
            <a:ext cx="7086600" cy="51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4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b="1" dirty="0"/>
              <a:t>2013 scan: 1024-bit </a:t>
            </a:r>
            <a:r>
              <a:rPr lang="en-US" b="1"/>
              <a:t>RSA CA keys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00201"/>
            <a:ext cx="7162800" cy="496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2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Scanning now a widely used tool to evaluate crypto empirically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DROWN attacks (</a:t>
            </a:r>
            <a:r>
              <a:rPr lang="en-US" dirty="0" err="1"/>
              <a:t>Bleichanbacher</a:t>
            </a:r>
            <a:r>
              <a:rPr lang="en-US" dirty="0"/>
              <a:t> downgrade against SSLv2):</a:t>
            </a:r>
          </a:p>
          <a:p>
            <a:pPr lvl="1"/>
            <a:r>
              <a:rPr lang="en-US" dirty="0"/>
              <a:t>30% of TLS servers on IPv4 are vulnerable</a:t>
            </a:r>
          </a:p>
          <a:p>
            <a:r>
              <a:rPr lang="en-US" dirty="0"/>
              <a:t>Dual EC fingerprinting</a:t>
            </a:r>
          </a:p>
          <a:p>
            <a:pPr lvl="1"/>
            <a:r>
              <a:rPr lang="en-US" dirty="0"/>
              <a:t>Found 720 servers using BSAFE-Java</a:t>
            </a:r>
          </a:p>
          <a:p>
            <a:r>
              <a:rPr lang="en-US" dirty="0" err="1"/>
              <a:t>LogJam</a:t>
            </a:r>
            <a:r>
              <a:rPr lang="en-US" dirty="0"/>
              <a:t> attacks (Downgrade to export-level crypto in TLS)</a:t>
            </a:r>
          </a:p>
          <a:p>
            <a:pPr lvl="1"/>
            <a:r>
              <a:rPr lang="en-US" dirty="0"/>
              <a:t>7% of Alexa Top Million</a:t>
            </a:r>
          </a:p>
          <a:p>
            <a:r>
              <a:rPr lang="en-US" dirty="0"/>
              <a:t>Many further measurement studies: TLS CA ecosystem, SMTP server ecosystem, SCADA control systems, FTP servers, …</a:t>
            </a:r>
          </a:p>
        </p:txBody>
      </p:sp>
    </p:spTree>
    <p:extLst>
      <p:ext uri="{BB962C8B-B14F-4D97-AF65-F5344CB8AC3E}">
        <p14:creationId xmlns:p14="http://schemas.microsoft.com/office/powerpoint/2010/main" val="562804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next in scanning?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Improvements over </a:t>
            </a:r>
            <a:r>
              <a:rPr lang="en-US" dirty="0" err="1"/>
              <a:t>Zmap</a:t>
            </a:r>
            <a:r>
              <a:rPr lang="en-US" dirty="0"/>
              <a:t>? </a:t>
            </a:r>
          </a:p>
          <a:p>
            <a:r>
              <a:rPr lang="en-US" dirty="0"/>
              <a:t>Application layer scanning?</a:t>
            </a:r>
          </a:p>
          <a:p>
            <a:r>
              <a:rPr lang="en-US" dirty="0"/>
              <a:t>IPv6 will cause horizontal scan challenges</a:t>
            </a:r>
          </a:p>
          <a:p>
            <a:r>
              <a:rPr lang="en-US" dirty="0"/>
              <a:t>Think about methodology, not just results</a:t>
            </a:r>
          </a:p>
          <a:p>
            <a:pPr lvl="1"/>
            <a:r>
              <a:rPr lang="en-US" dirty="0" err="1"/>
              <a:t>Zmap</a:t>
            </a:r>
            <a:r>
              <a:rPr lang="en-US" dirty="0"/>
              <a:t> paper has had a lot of impact</a:t>
            </a:r>
          </a:p>
          <a:p>
            <a:pPr lvl="1"/>
            <a:r>
              <a:rPr lang="en-US" dirty="0"/>
              <a:t>“Cottage industry” for </a:t>
            </a:r>
            <a:r>
              <a:rPr lang="en-US" dirty="0" err="1"/>
              <a:t>Zmap</a:t>
            </a:r>
            <a:r>
              <a:rPr lang="en-US" dirty="0"/>
              <a:t> authors, but many others also using it</a:t>
            </a:r>
          </a:p>
        </p:txBody>
      </p:sp>
    </p:spTree>
    <p:extLst>
      <p:ext uri="{BB962C8B-B14F-4D97-AF65-F5344CB8AC3E}">
        <p14:creationId xmlns:p14="http://schemas.microsoft.com/office/powerpoint/2010/main" val="1078507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76C2-2174-3245-AFE0-D84EA73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08CD-D7F4-A543-8C64-9EEAF7F7C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73B9D-2398-6A4A-8FCA-BE2F3156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5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C6EE-D4F1-8641-9C56-963E2B67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85F6-0BE7-A143-80CD-14F8D7FB4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Formalize ID protocols and their security under </a:t>
            </a:r>
            <a:r>
              <a:rPr lang="en-US" b="1" i="1" dirty="0"/>
              <a:t>passive attacks</a:t>
            </a:r>
          </a:p>
          <a:p>
            <a:r>
              <a:rPr lang="en-US" dirty="0"/>
              <a:t>Prove </a:t>
            </a:r>
            <a:r>
              <a:rPr lang="en-US" dirty="0" err="1"/>
              <a:t>Schnorr</a:t>
            </a:r>
            <a:r>
              <a:rPr lang="en-US" dirty="0"/>
              <a:t> ID protocol secure</a:t>
            </a:r>
          </a:p>
          <a:p>
            <a:pPr lvl="1"/>
            <a:r>
              <a:rPr lang="en-US" dirty="0"/>
              <a:t>Requires so-called </a:t>
            </a:r>
            <a:r>
              <a:rPr lang="en-US" b="1" i="1" dirty="0"/>
              <a:t>rewinding lemma</a:t>
            </a:r>
            <a:endParaRPr lang="en-US" dirty="0"/>
          </a:p>
          <a:p>
            <a:pPr lvl="2"/>
            <a:r>
              <a:rPr lang="en-US" dirty="0"/>
              <a:t>Run an adversary twice on related randomness, likely to succeed twice</a:t>
            </a:r>
          </a:p>
          <a:p>
            <a:pPr lvl="1"/>
            <a:r>
              <a:rPr lang="en-US" dirty="0"/>
              <a:t>Uses fact that </a:t>
            </a:r>
            <a:r>
              <a:rPr lang="en-US" dirty="0" err="1"/>
              <a:t>Schnorr</a:t>
            </a:r>
            <a:r>
              <a:rPr lang="en-US" dirty="0"/>
              <a:t> protocol is </a:t>
            </a:r>
            <a:r>
              <a:rPr lang="en-US" b="1" i="1" dirty="0"/>
              <a:t>honest-verifier zero-knowledge</a:t>
            </a:r>
            <a:endParaRPr lang="en-US" dirty="0"/>
          </a:p>
          <a:p>
            <a:r>
              <a:rPr lang="en-US" dirty="0"/>
              <a:t>Prove that </a:t>
            </a:r>
            <a:r>
              <a:rPr lang="en-US" dirty="0" err="1"/>
              <a:t>Schnorr</a:t>
            </a:r>
            <a:r>
              <a:rPr lang="en-US" dirty="0"/>
              <a:t> signature UF-CMA implied by </a:t>
            </a:r>
            <a:r>
              <a:rPr lang="en-US" dirty="0" err="1"/>
              <a:t>Schnorr</a:t>
            </a:r>
            <a:r>
              <a:rPr lang="en-US" dirty="0"/>
              <a:t> ID passive attack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B0725-20AB-C346-B27A-B77B222B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0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3F774EE6-25A5-8F4D-8AA0-FAF78768513C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Reduction from IDPASS to DL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C2CBB6-A646-A647-A45C-C1B185FA3403}"/>
                  </a:ext>
                </a:extLst>
              </p:cNvPr>
              <p:cNvSpPr txBox="1"/>
              <p:nvPr/>
            </p:nvSpPr>
            <p:spPr>
              <a:xfrm>
                <a:off x="304800" y="1295400"/>
                <a:ext cx="675349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</a:t>
                </a:r>
                <a:r>
                  <a:rPr lang="en-US" sz="2000" i="1" dirty="0"/>
                  <a:t>A</a:t>
                </a:r>
                <a:r>
                  <a:rPr lang="en-US" sz="2000" dirty="0"/>
                  <a:t> succeeds with probability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 with c*, can we lower bound probability </a:t>
                </a:r>
                <a:r>
                  <a:rPr lang="en-US" sz="2000" i="1" dirty="0"/>
                  <a:t>A </a:t>
                </a:r>
                <a:r>
                  <a:rPr lang="en-US" sz="2000" dirty="0"/>
                  <a:t>succeeds twice?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Key analysis captured by </a:t>
                </a:r>
                <a:r>
                  <a:rPr lang="en-US" sz="2000" b="1" i="1" dirty="0"/>
                  <a:t>rewinding lemma (aka reset lemma):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C2CBB6-A646-A647-A45C-C1B185FA3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95400"/>
                <a:ext cx="6753497" cy="1323439"/>
              </a:xfrm>
              <a:prstGeom prst="rect">
                <a:avLst/>
              </a:prstGeom>
              <a:blipFill>
                <a:blip r:embed="rId3"/>
                <a:stretch>
                  <a:fillRect l="-940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A1E39D-98CE-B145-A591-3C1C5F3E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80" y="3263900"/>
            <a:ext cx="620202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F1AC4-EFA5-734F-A0D5-49A53B1B0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185862"/>
            <a:ext cx="5059131" cy="4986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A48EDF-B619-2B4D-AAF3-3EF94B09C0D3}"/>
                  </a:ext>
                </a:extLst>
              </p14:cNvPr>
              <p14:cNvContentPartPr/>
              <p14:nvPr/>
            </p14:nvContentPartPr>
            <p14:xfrm>
              <a:off x="7482240" y="5694480"/>
              <a:ext cx="1229040" cy="5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A48EDF-B619-2B4D-AAF3-3EF94B09C0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6400" y="5631120"/>
                <a:ext cx="1260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0966F0-2A5F-3A49-808C-E4CDF4BC79DA}"/>
                  </a:ext>
                </a:extLst>
              </p14:cNvPr>
              <p14:cNvContentPartPr/>
              <p14:nvPr/>
            </p14:nvContentPartPr>
            <p14:xfrm>
              <a:off x="7275240" y="5970240"/>
              <a:ext cx="1379160" cy="61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0966F0-2A5F-3A49-808C-E4CDF4BC79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59400" y="5906880"/>
                <a:ext cx="14104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C9442D-ADF6-2F4F-A62B-15D843038ABE}"/>
                  </a:ext>
                </a:extLst>
              </p14:cNvPr>
              <p14:cNvContentPartPr/>
              <p14:nvPr/>
            </p14:nvContentPartPr>
            <p14:xfrm>
              <a:off x="8631000" y="3329640"/>
              <a:ext cx="2535120" cy="38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C9442D-ADF6-2F4F-A62B-15D843038A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15160" y="3266280"/>
                <a:ext cx="2566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0AC76A-F726-BB4A-B256-4771D4829A2E}"/>
                  </a:ext>
                </a:extLst>
              </p14:cNvPr>
              <p14:cNvContentPartPr/>
              <p14:nvPr/>
            </p14:nvContentPartPr>
            <p14:xfrm>
              <a:off x="7385040" y="2763000"/>
              <a:ext cx="1162080" cy="54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0AC76A-F726-BB4A-B256-4771D4829A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69200" y="2699640"/>
                <a:ext cx="1193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319F66-9E9F-5A43-995D-DABA746027AD}"/>
                  </a:ext>
                </a:extLst>
              </p14:cNvPr>
              <p14:cNvContentPartPr/>
              <p14:nvPr/>
            </p14:nvContentPartPr>
            <p14:xfrm>
              <a:off x="7237080" y="2495160"/>
              <a:ext cx="903240" cy="84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319F66-9E9F-5A43-995D-DABA746027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1240" y="2431800"/>
                <a:ext cx="9345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A8F9DC-1F21-8E46-A2C7-B4C709B81172}"/>
                  </a:ext>
                </a:extLst>
              </p14:cNvPr>
              <p14:cNvContentPartPr/>
              <p14:nvPr/>
            </p14:nvContentPartPr>
            <p14:xfrm>
              <a:off x="7260120" y="2265480"/>
              <a:ext cx="1149120" cy="4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A8F9DC-1F21-8E46-A2C7-B4C709B811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44280" y="2202120"/>
                <a:ext cx="11804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C9BC98-0B64-7E4B-987A-7D5BC8A98FCE}"/>
                  </a:ext>
                </a:extLst>
              </p14:cNvPr>
              <p14:cNvContentPartPr/>
              <p14:nvPr/>
            </p14:nvContentPartPr>
            <p14:xfrm>
              <a:off x="5334480" y="3849840"/>
              <a:ext cx="325440" cy="268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C9BC98-0B64-7E4B-987A-7D5BC8A98F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25120" y="3840480"/>
                <a:ext cx="344160" cy="2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79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3F774EE6-25A5-8F4D-8AA0-FAF78768513C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Proof of rewinding lemma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1C505-9DE9-7744-B99E-43790CB4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143000"/>
            <a:ext cx="10706100" cy="167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57F2F7-16F2-8C44-8D27-9A8FDA7BAEC2}"/>
                  </a:ext>
                </a:extLst>
              </p14:cNvPr>
              <p14:cNvContentPartPr/>
              <p14:nvPr/>
            </p14:nvContentPartPr>
            <p14:xfrm>
              <a:off x="3729600" y="2602440"/>
              <a:ext cx="30960" cy="15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57F2F7-16F2-8C44-8D27-9A8FDA7BAE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3760" y="2539080"/>
                <a:ext cx="622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76D782-ACF2-754E-A01F-7411868605D7}"/>
                  </a:ext>
                </a:extLst>
              </p14:cNvPr>
              <p14:cNvContentPartPr/>
              <p14:nvPr/>
            </p14:nvContentPartPr>
            <p14:xfrm>
              <a:off x="3710160" y="2349720"/>
              <a:ext cx="155880" cy="260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76D782-ACF2-754E-A01F-7411868605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4320" y="2286360"/>
                <a:ext cx="18720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6B899C-D194-154F-A771-0A10FA108A7F}"/>
                  </a:ext>
                </a:extLst>
              </p14:cNvPr>
              <p14:cNvContentPartPr/>
              <p14:nvPr/>
            </p14:nvContentPartPr>
            <p14:xfrm>
              <a:off x="5381280" y="2357280"/>
              <a:ext cx="258120" cy="25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6B899C-D194-154F-A771-0A10FA108A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5440" y="2293920"/>
                <a:ext cx="2894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190338-0E37-EC46-AD4B-85B19F8E36E8}"/>
                  </a:ext>
                </a:extLst>
              </p14:cNvPr>
              <p14:cNvContentPartPr/>
              <p14:nvPr/>
            </p14:nvContentPartPr>
            <p14:xfrm>
              <a:off x="4579560" y="2143800"/>
              <a:ext cx="1729080" cy="60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190338-0E37-EC46-AD4B-85B19F8E36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720" y="2080440"/>
                <a:ext cx="17604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BB5F24-459D-D04A-AF83-5B8965E4B2E4}"/>
                  </a:ext>
                </a:extLst>
              </p14:cNvPr>
              <p14:cNvContentPartPr/>
              <p14:nvPr/>
            </p14:nvContentPartPr>
            <p14:xfrm>
              <a:off x="7089840" y="3038760"/>
              <a:ext cx="85320" cy="107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BB5F24-459D-D04A-AF83-5B8965E4B2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74000" y="2975400"/>
                <a:ext cx="1166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83E9A0-D05D-544C-BA57-D215312A1F1E}"/>
                  </a:ext>
                </a:extLst>
              </p14:cNvPr>
              <p14:cNvContentPartPr/>
              <p14:nvPr/>
            </p14:nvContentPartPr>
            <p14:xfrm>
              <a:off x="4196880" y="3077640"/>
              <a:ext cx="130320" cy="37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83E9A0-D05D-544C-BA57-D215312A1F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81040" y="3014280"/>
                <a:ext cx="1616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9230EB-51A1-B74B-95B3-A2AE09566399}"/>
                  </a:ext>
                </a:extLst>
              </p14:cNvPr>
              <p14:cNvContentPartPr/>
              <p14:nvPr/>
            </p14:nvContentPartPr>
            <p14:xfrm>
              <a:off x="2106000" y="3317760"/>
              <a:ext cx="92160" cy="81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9230EB-51A1-B74B-95B3-A2AE095663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90160" y="3254400"/>
                <a:ext cx="123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E4F195-FFB6-E54A-8886-62D002CD8D92}"/>
                  </a:ext>
                </a:extLst>
              </p14:cNvPr>
              <p14:cNvContentPartPr/>
              <p14:nvPr/>
            </p14:nvContentPartPr>
            <p14:xfrm>
              <a:off x="994680" y="6528960"/>
              <a:ext cx="254160" cy="42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E4F195-FFB6-E54A-8886-62D002CD8D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8840" y="6465600"/>
                <a:ext cx="2854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148B00-6B88-944A-A231-E7F8F0876D05}"/>
                  </a:ext>
                </a:extLst>
              </p14:cNvPr>
              <p14:cNvContentPartPr/>
              <p14:nvPr/>
            </p14:nvContentPartPr>
            <p14:xfrm>
              <a:off x="2567160" y="6559560"/>
              <a:ext cx="898920" cy="57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148B00-6B88-944A-A231-E7F8F0876D0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51320" y="6496200"/>
                <a:ext cx="9302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F4393A-43BC-3D43-9362-EB471E2ED8F8}"/>
                  </a:ext>
                </a:extLst>
              </p14:cNvPr>
              <p14:cNvContentPartPr/>
              <p14:nvPr/>
            </p14:nvContentPartPr>
            <p14:xfrm>
              <a:off x="8577360" y="5839920"/>
              <a:ext cx="3170880" cy="543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F4393A-43BC-3D43-9362-EB471E2ED8F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61520" y="5776560"/>
                <a:ext cx="320220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33ACF7-4568-654F-B3E1-C116D82FDA22}"/>
                  </a:ext>
                </a:extLst>
              </p14:cNvPr>
              <p14:cNvContentPartPr/>
              <p14:nvPr/>
            </p14:nvContentPartPr>
            <p14:xfrm>
              <a:off x="137880" y="8640"/>
              <a:ext cx="12054240" cy="6849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33ACF7-4568-654F-B3E1-C116D82FDA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8520" y="-720"/>
                <a:ext cx="12072960" cy="68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88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135A8-BDC0-684B-84EC-B9E8F57E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FE3CD-AF50-CD44-ACB9-D2F6159EA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257300"/>
            <a:ext cx="10718800" cy="2476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03BBD8-AACA-B840-99A3-AEFE0D3DAEE0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Putting it all together: UF-CMA to DL</a:t>
            </a:r>
          </a:p>
        </p:txBody>
      </p:sp>
    </p:spTree>
    <p:extLst>
      <p:ext uri="{BB962C8B-B14F-4D97-AF65-F5344CB8AC3E}">
        <p14:creationId xmlns:p14="http://schemas.microsoft.com/office/powerpoint/2010/main" val="396400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Digital signature schemes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08619"/>
              </p:ext>
            </p:extLst>
          </p:nvPr>
        </p:nvGraphicFramePr>
        <p:xfrm>
          <a:off x="1600200" y="1595121"/>
          <a:ext cx="89916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RSA PKCS#1 v1.5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Bleichanbacher</a:t>
                      </a:r>
                      <a:r>
                        <a:rPr lang="en-US" baseline="0" dirty="0"/>
                        <a:t> attacks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TLS, Certificates, 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RSA PSS (PKCS#1 v2)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</a:t>
                      </a:r>
                      <a:r>
                        <a:rPr lang="en-US" baseline="0" dirty="0"/>
                        <a:t> reduces to hardness of inverting RSA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Schnorr</a:t>
                      </a:r>
                      <a:endParaRPr lang="en-US" dirty="0"/>
                    </a:p>
                    <a:p>
                      <a:r>
                        <a:rPr lang="en-US" dirty="0"/>
                        <a:t>(ECC or </a:t>
                      </a:r>
                      <a:r>
                        <a:rPr lang="en-US" b="1" dirty="0" err="1"/>
                        <a:t>Z</a:t>
                      </a:r>
                      <a:r>
                        <a:rPr lang="en-US" b="1" baseline="-25000" dirty="0" err="1"/>
                        <a:t>q</a:t>
                      </a:r>
                      <a:r>
                        <a:rPr lang="en-US" b="1" baseline="-25000" dirty="0"/>
                        <a:t> </a:t>
                      </a:r>
                      <a:r>
                        <a:rPr lang="en-US" b="0" baseline="0" dirty="0"/>
                        <a:t>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Randomness</a:t>
                      </a:r>
                      <a:r>
                        <a:rPr lang="en-US" baseline="0" dirty="0"/>
                        <a:t> fragility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 reduces to discrete log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DSA</a:t>
                      </a:r>
                    </a:p>
                    <a:p>
                      <a:r>
                        <a:rPr lang="en-US" dirty="0"/>
                        <a:t>(ECC or </a:t>
                      </a:r>
                      <a:r>
                        <a:rPr lang="en-US" b="1" dirty="0" err="1"/>
                        <a:t>Z</a:t>
                      </a:r>
                      <a:r>
                        <a:rPr lang="en-US" b="1" baseline="-25000" dirty="0" err="1"/>
                        <a:t>q</a:t>
                      </a:r>
                      <a:r>
                        <a:rPr lang="en-US" b="1" baseline="-25000" dirty="0"/>
                        <a:t> </a:t>
                      </a:r>
                      <a:r>
                        <a:rPr lang="en-US" b="0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Randomness</a:t>
                      </a:r>
                      <a:r>
                        <a:rPr lang="en-US" baseline="0" dirty="0"/>
                        <a:t> fragility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security reduction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Bitcoin</a:t>
                      </a:r>
                      <a:r>
                        <a:rPr lang="en-US" dirty="0"/>
                        <a:t> (ECC version), TLS, SSH, elsewhere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D34243-BDB3-6940-A0E5-2AF81C67C530}"/>
              </a:ext>
            </a:extLst>
          </p:cNvPr>
          <p:cNvSpPr txBox="1"/>
          <p:nvPr/>
        </p:nvSpPr>
        <p:spPr>
          <a:xfrm>
            <a:off x="2438400" y="38100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9D7F8-6686-C241-B6C1-C65C3BBDCD30}"/>
              </a:ext>
            </a:extLst>
          </p:cNvPr>
          <p:cNvSpPr txBox="1"/>
          <p:nvPr/>
        </p:nvSpPr>
        <p:spPr>
          <a:xfrm>
            <a:off x="2438400" y="44196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E49EBC-1FC6-014F-B1E4-6A9B372E51C2}"/>
                  </a:ext>
                </a:extLst>
              </p14:cNvPr>
              <p14:cNvContentPartPr/>
              <p14:nvPr/>
            </p14:nvContentPartPr>
            <p14:xfrm>
              <a:off x="4380480" y="5067000"/>
              <a:ext cx="5491440" cy="81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E49EBC-1FC6-014F-B1E4-6A9B372E51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1120" y="5057640"/>
                <a:ext cx="5510160" cy="8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2342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TLS handshake for</a:t>
            </a:r>
            <a:br>
              <a:rPr lang="en-US" b="1" dirty="0"/>
            </a:br>
            <a:r>
              <a:rPr lang="en-US" b="1" dirty="0" err="1"/>
              <a:t>Diffie</a:t>
            </a:r>
            <a:r>
              <a:rPr lang="en-US" b="1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6" y="3124200"/>
            <a:ext cx="415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||Ns||p||g||X)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C1A9AC-489B-7245-A01B-1508F72C4621}"/>
                  </a:ext>
                </a:extLst>
              </p14:cNvPr>
              <p14:cNvContentPartPr/>
              <p14:nvPr/>
            </p14:nvContentPartPr>
            <p14:xfrm>
              <a:off x="4736160" y="3248640"/>
              <a:ext cx="257400" cy="18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FC1A9AC-489B-7245-A01B-1508F72C4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0320" y="3185280"/>
                <a:ext cx="288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5707A5-CA63-224E-A113-A755794A7B4C}"/>
                  </a:ext>
                </a:extLst>
              </p14:cNvPr>
              <p14:cNvContentPartPr/>
              <p14:nvPr/>
            </p14:nvContentPartPr>
            <p14:xfrm>
              <a:off x="8948160" y="3099960"/>
              <a:ext cx="676800" cy="122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5707A5-CA63-224E-A113-A755794A7B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2320" y="3036600"/>
                <a:ext cx="7081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DB05D5-51CA-6046-91BD-5A2EB7288407}"/>
                  </a:ext>
                </a:extLst>
              </p14:cNvPr>
              <p14:cNvContentPartPr/>
              <p14:nvPr/>
            </p14:nvContentPartPr>
            <p14:xfrm>
              <a:off x="1608120" y="3964680"/>
              <a:ext cx="608760" cy="161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DB05D5-51CA-6046-91BD-5A2EB72884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2280" y="3901320"/>
                <a:ext cx="6400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2CE7580-1F16-6742-8425-AF7F9ECBF520}"/>
                  </a:ext>
                </a:extLst>
              </p14:cNvPr>
              <p14:cNvContentPartPr/>
              <p14:nvPr/>
            </p14:nvContentPartPr>
            <p14:xfrm>
              <a:off x="5729400" y="3750480"/>
              <a:ext cx="261360" cy="214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2CE7580-1F16-6742-8425-AF7F9ECBF5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13560" y="3687120"/>
                <a:ext cx="2926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592FF19-65BE-844C-9030-2A8D3172CF12}"/>
                  </a:ext>
                </a:extLst>
              </p14:cNvPr>
              <p14:cNvContentPartPr/>
              <p14:nvPr/>
            </p14:nvContentPartPr>
            <p14:xfrm>
              <a:off x="9013680" y="4163760"/>
              <a:ext cx="995040" cy="54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592FF19-65BE-844C-9030-2A8D3172CF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97840" y="4100400"/>
                <a:ext cx="1026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F7947B8-6CC4-4147-93BE-74386FD9B273}"/>
                  </a:ext>
                </a:extLst>
              </p14:cNvPr>
              <p14:cNvContentPartPr/>
              <p14:nvPr/>
            </p14:nvContentPartPr>
            <p14:xfrm>
              <a:off x="1637280" y="4538880"/>
              <a:ext cx="950760" cy="107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F7947B8-6CC4-4147-93BE-74386FD9B27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1440" y="4475520"/>
                <a:ext cx="9820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8857644-E66A-AB4B-B5C7-C167EE6DAFC0}"/>
                  </a:ext>
                </a:extLst>
              </p14:cNvPr>
              <p14:cNvContentPartPr/>
              <p14:nvPr/>
            </p14:nvContentPartPr>
            <p14:xfrm>
              <a:off x="7905240" y="3268440"/>
              <a:ext cx="294480" cy="160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8857644-E66A-AB4B-B5C7-C167EE6DAF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89400" y="3205080"/>
                <a:ext cx="3258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590B7B4-BE5B-F940-AB88-3D606C200AFD}"/>
                  </a:ext>
                </a:extLst>
              </p14:cNvPr>
              <p14:cNvContentPartPr/>
              <p14:nvPr/>
            </p14:nvContentPartPr>
            <p14:xfrm>
              <a:off x="5567400" y="3321720"/>
              <a:ext cx="2451240" cy="77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590B7B4-BE5B-F940-AB88-3D606C200AF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51560" y="3258360"/>
                <a:ext cx="24825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2065FD8-4E06-814E-B7DA-43C82E87C2C2}"/>
                  </a:ext>
                </a:extLst>
              </p14:cNvPr>
              <p14:cNvContentPartPr/>
              <p14:nvPr/>
            </p14:nvContentPartPr>
            <p14:xfrm>
              <a:off x="5138640" y="3008160"/>
              <a:ext cx="2340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2065FD8-4E06-814E-B7DA-43C82E87C2C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22800" y="2944800"/>
                <a:ext cx="547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078D9C5-371D-4E4F-A77A-0943B8C69EDE}"/>
                  </a:ext>
                </a:extLst>
              </p14:cNvPr>
              <p14:cNvContentPartPr/>
              <p14:nvPr/>
            </p14:nvContentPartPr>
            <p14:xfrm>
              <a:off x="5074200" y="2889720"/>
              <a:ext cx="260640" cy="95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078D9C5-371D-4E4F-A77A-0943B8C69ED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58360" y="2826360"/>
                <a:ext cx="2919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55D4FE4-12FD-F94F-86F1-B397CEF3EC33}"/>
                  </a:ext>
                </a:extLst>
              </p14:cNvPr>
              <p14:cNvContentPartPr/>
              <p14:nvPr/>
            </p14:nvContentPartPr>
            <p14:xfrm>
              <a:off x="4281120" y="2931480"/>
              <a:ext cx="3002400" cy="77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55D4FE4-12FD-F94F-86F1-B397CEF3EC3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65280" y="2868120"/>
                <a:ext cx="303372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290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111252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Certificate Authorities and Public-key Infrastructure</a:t>
            </a:r>
          </a:p>
        </p:txBody>
      </p:sp>
      <p:pic>
        <p:nvPicPr>
          <p:cNvPr id="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335337"/>
            <a:ext cx="1207394" cy="1190624"/>
          </a:xfrm>
          <a:prstGeom prst="rect">
            <a:avLst/>
          </a:prstGeom>
          <a:noFill/>
        </p:spPr>
      </p:pic>
      <p:pic>
        <p:nvPicPr>
          <p:cNvPr id="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39027" y="3411538"/>
            <a:ext cx="779079" cy="15414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124626" y="3030537"/>
            <a:ext cx="20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http://amazon.com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76401"/>
            <a:ext cx="2298700" cy="948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35481" y="1619603"/>
            <a:ext cx="80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pk,sk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9026" y="49530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pk,sk</a:t>
            </a:r>
            <a:r>
              <a:rPr lang="en-US" dirty="0"/>
              <a:t>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010400" y="2514601"/>
            <a:ext cx="914400" cy="609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0000" y="2133600"/>
            <a:ext cx="2327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 me a certificate</a:t>
            </a:r>
          </a:p>
          <a:p>
            <a:r>
              <a:rPr lang="en-US" sz="2000" dirty="0"/>
              <a:t>for </a:t>
            </a:r>
            <a:r>
              <a:rPr lang="en-US" sz="2000" dirty="0" err="1"/>
              <a:t>pk</a:t>
            </a:r>
            <a:r>
              <a:rPr lang="en-US" sz="2000" dirty="0"/>
              <a:t>, data  please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6934200" y="2743200"/>
            <a:ext cx="990600" cy="6566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37319" y="2590801"/>
            <a:ext cx="2128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(</a:t>
            </a:r>
            <a:r>
              <a:rPr lang="en-US" sz="2400" dirty="0" err="1"/>
              <a:t>pk,data</a:t>
            </a:r>
            <a:r>
              <a:rPr lang="en-US" sz="2400" dirty="0"/>
              <a:t>)</a:t>
            </a:r>
          </a:p>
          <a:p>
            <a:r>
              <a:rPr lang="en-US" sz="2400" dirty="0"/>
              <a:t>S = sign(</a:t>
            </a:r>
            <a:r>
              <a:rPr lang="en-US" sz="2400" dirty="0" err="1"/>
              <a:t>sk</a:t>
            </a:r>
            <a:r>
              <a:rPr lang="en-US" sz="2400" baseline="-25000" dirty="0" err="1"/>
              <a:t>CA</a:t>
            </a:r>
            <a:r>
              <a:rPr lang="en-US" sz="2400" dirty="0" err="1"/>
              <a:t>,M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100674" y="3048000"/>
                <a:ext cx="496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aseline="-25000" dirty="0"/>
                  <a:t>CA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674" y="3048000"/>
                <a:ext cx="496483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 flipV="1">
            <a:off x="4114800" y="4343400"/>
            <a:ext cx="396240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29201" y="3886201"/>
                <a:ext cx="1745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pk</a:t>
                </a:r>
                <a:r>
                  <a:rPr lang="en-US" sz="2400" dirty="0"/>
                  <a:t>, data,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-25000" dirty="0"/>
                  <a:t>CA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3886201"/>
                <a:ext cx="1745221" cy="461665"/>
              </a:xfrm>
              <a:prstGeom prst="rect">
                <a:avLst/>
              </a:prstGeom>
              <a:blipFill>
                <a:blip r:embed="rId6"/>
                <a:stretch>
                  <a:fillRect l="-5839" t="-8108" r="-73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62000" y="4906833"/>
                <a:ext cx="32603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 = (</a:t>
                </a:r>
                <a:r>
                  <a:rPr lang="en-US" sz="2400" dirty="0" err="1"/>
                  <a:t>pk,data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If </a:t>
                </a:r>
                <a:r>
                  <a:rPr lang="en-US" sz="2400" dirty="0" err="1"/>
                  <a:t>ver</a:t>
                </a:r>
                <a:r>
                  <a:rPr lang="en-US" sz="2400" dirty="0"/>
                  <a:t>(</a:t>
                </a:r>
                <a:r>
                  <a:rPr lang="en-US" sz="2400" dirty="0" err="1"/>
                  <a:t>pk</a:t>
                </a:r>
                <a:r>
                  <a:rPr lang="en-US" sz="2400" baseline="-25000" dirty="0" err="1"/>
                  <a:t>CA</a:t>
                </a:r>
                <a:r>
                  <a:rPr lang="en-US" sz="2400" dirty="0"/>
                  <a:t> ,M,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-25000" dirty="0"/>
                  <a:t>CA</a:t>
                </a:r>
                <a:r>
                  <a:rPr lang="en-US" sz="2400" dirty="0"/>
                  <a:t>) then</a:t>
                </a:r>
              </a:p>
              <a:p>
                <a:r>
                  <a:rPr lang="en-US" sz="2400" dirty="0"/>
                  <a:t>      trust </a:t>
                </a:r>
                <a:r>
                  <a:rPr lang="en-US" sz="2400" dirty="0" err="1"/>
                  <a:t>pk</a:t>
                </a:r>
                <a:r>
                  <a:rPr lang="en-US" sz="2400" dirty="0"/>
                  <a:t>, data binding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906833"/>
                <a:ext cx="3260316" cy="1200329"/>
              </a:xfrm>
              <a:prstGeom prst="rect">
                <a:avLst/>
              </a:prstGeom>
              <a:blipFill>
                <a:blip r:embed="rId7"/>
                <a:stretch>
                  <a:fillRect l="-3113" t="-3125" r="-1556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H="1">
            <a:off x="2807594" y="2517107"/>
            <a:ext cx="1000330" cy="818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14600" y="2514600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r>
              <a:rPr lang="en-US" sz="2400" baseline="-25000" dirty="0" err="1"/>
              <a:t>CA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774488" y="5562601"/>
            <a:ext cx="6426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prevents man-in-the-middle (</a:t>
            </a:r>
            <a:r>
              <a:rPr lang="en-US" sz="2400" dirty="0" err="1"/>
              <a:t>MitM</a:t>
            </a:r>
            <a:r>
              <a:rPr lang="en-US" sz="2400" dirty="0"/>
              <a:t>) attacks</a:t>
            </a:r>
          </a:p>
        </p:txBody>
      </p:sp>
    </p:spTree>
    <p:extLst>
      <p:ext uri="{BB962C8B-B14F-4D97-AF65-F5344CB8AC3E}">
        <p14:creationId xmlns:p14="http://schemas.microsoft.com/office/powerpoint/2010/main" val="298180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22" grpId="0"/>
      <p:bldP spid="23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61070</TotalTime>
  <Words>1317</Words>
  <Application>Microsoft Office PowerPoint</Application>
  <PresentationFormat>Widescreen</PresentationFormat>
  <Paragraphs>229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MyTheme</vt:lpstr>
      <vt:lpstr>CS 6831 Designing Secure Cryptography</vt:lpstr>
      <vt:lpstr>Schnorr ID scheme and signatures</vt:lpstr>
      <vt:lpstr>Analysis summary</vt:lpstr>
      <vt:lpstr>PowerPoint Presentation</vt:lpstr>
      <vt:lpstr>PowerPoint Presentation</vt:lpstr>
      <vt:lpstr>PowerPoint Presentation</vt:lpstr>
      <vt:lpstr>Digital signature schemes</vt:lpstr>
      <vt:lpstr>TLS handshake for Diffie-Hellman Key Exchange</vt:lpstr>
      <vt:lpstr>Certificate Authorities and Public-key Infrastructure</vt:lpstr>
      <vt:lpstr>PowerPoint Presentation</vt:lpstr>
      <vt:lpstr>Certificate chains</vt:lpstr>
      <vt:lpstr>Identity checks?</vt:lpstr>
      <vt:lpstr>PowerPoint Presentation</vt:lpstr>
      <vt:lpstr>The Web PKI Ecosystem</vt:lpstr>
      <vt:lpstr>PowerPoint Presentation</vt:lpstr>
      <vt:lpstr>Turktrust incident</vt:lpstr>
      <vt:lpstr>Certificate/public-key pinning</vt:lpstr>
      <vt:lpstr>Certificate transparency</vt:lpstr>
      <vt:lpstr>Revocation</vt:lpstr>
      <vt:lpstr>Measurement studies of TLS ecosystem</vt:lpstr>
      <vt:lpstr>Some HTTPS scans</vt:lpstr>
      <vt:lpstr>Weak RSA keys</vt:lpstr>
      <vt:lpstr>RNGs and RSA key generation</vt:lpstr>
      <vt:lpstr>Weak keys</vt:lpstr>
      <vt:lpstr>2013 scan: breakdown by CA</vt:lpstr>
      <vt:lpstr>2013 scan: 1024-bit RSA CA keys</vt:lpstr>
      <vt:lpstr>Scanning now a widely used tool to evaluate crypto empirically</vt:lpstr>
      <vt:lpstr>What’s next in scanning?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1128</cp:revision>
  <cp:lastPrinted>2019-01-23T18:40:35Z</cp:lastPrinted>
  <dcterms:created xsi:type="dcterms:W3CDTF">2017-09-22T05:03:35Z</dcterms:created>
  <dcterms:modified xsi:type="dcterms:W3CDTF">2019-04-17T19:12:10Z</dcterms:modified>
</cp:coreProperties>
</file>